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72" r:id="rId3"/>
    <p:sldId id="273" r:id="rId4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2" autoAdjust="0"/>
    <p:restoredTop sz="91474" autoAdjust="0"/>
  </p:normalViewPr>
  <p:slideViewPr>
    <p:cSldViewPr>
      <p:cViewPr varScale="1">
        <p:scale>
          <a:sx n="80" d="100"/>
          <a:sy n="80" d="100"/>
        </p:scale>
        <p:origin x="-1056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2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42B919-AD6F-4DFB-ABE0-9FF655F28C18}" type="datetimeFigureOut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5F8E5AF-DC8A-4DC9-9010-0451161E976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7689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F686E36-30A4-4C0B-8116-A3DE03E03451}" type="datetimeFigureOut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FE99527-7976-4808-A6F6-A13EB0342DA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75706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A078D-6B39-49D1-8E58-A45113E2B507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1DA9-3E87-49E3-AEA4-9A08F90D5E3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6B38F-AE03-4CD0-9FD2-99A0D808386F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C52FC-7C4F-4C6E-9EA8-DFAE1766020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73C2D-383A-48EA-A188-B3E8E4FA4243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CD42C-9712-4FDD-947B-A64D68220B1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F56C0-F6E3-43B4-AAF4-2BFD9A221F0C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658EE-4A8E-4F45-9828-51399D85F5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2E486-75D1-405A-8A98-38E7145D625A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6E3AC-407C-4161-8E49-3CCD73BD207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16355-2189-4DAE-9C0D-F45764031AA6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9D74D-BF41-409A-B1CE-4A07B9D84D1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F6081-09E4-40AD-9C90-470AE303821E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55316-0F65-4284-A472-CCADC04DC29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C2611-A012-4EFA-830F-13A98AF73E31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AAEDA-9643-4CD2-9FBB-824B25456E9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316CB-BCDB-44CF-AD21-420FB4B86DDC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F3D8B-4450-4DD8-B7C3-32D793B12D9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D4F80-C34B-4323-BEAE-D0511C498315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D7295-E9DF-4279-9F46-0EF3FC7469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EB8C5-E422-40F7-AA0C-65C7BF73D83B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3E795-377D-46DA-869F-37BD112D217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87E4E3-FAF9-41C3-95B7-8EAF7178AC84}" type="datetime1">
              <a:rPr lang="cs-CZ"/>
              <a:pPr>
                <a:defRPr/>
              </a:pPr>
              <a:t>30.5.2013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335806-4647-437F-BFE8-1CB7D737D9B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Nadpis 1"/>
          <p:cNvSpPr>
            <a:spLocks noGrp="1"/>
          </p:cNvSpPr>
          <p:nvPr>
            <p:ph type="ctrTitle"/>
          </p:nvPr>
        </p:nvSpPr>
        <p:spPr>
          <a:xfrm>
            <a:off x="684213" y="2133600"/>
            <a:ext cx="7772400" cy="1470025"/>
          </a:xfrm>
        </p:spPr>
        <p:txBody>
          <a:bodyPr/>
          <a:lstStyle/>
          <a:p>
            <a:pPr eaLnBrk="1" hangingPunct="1"/>
            <a:r>
              <a:rPr lang="cs-CZ" sz="4000" b="1" dirty="0" smtClean="0">
                <a:solidFill>
                  <a:schemeClr val="accent1"/>
                </a:solidFill>
                <a:latin typeface="Fishmonger MB CE"/>
              </a:rPr>
              <a:t>Jak se co nejlépe připravit na změny, které nás čekají</a:t>
            </a:r>
            <a:br>
              <a:rPr lang="cs-CZ" sz="4000" b="1" dirty="0" smtClean="0">
                <a:solidFill>
                  <a:schemeClr val="accent1"/>
                </a:solidFill>
                <a:latin typeface="Fishmonger MB CE"/>
              </a:rPr>
            </a:br>
            <a:r>
              <a:rPr lang="cs-CZ" sz="4000" b="1" dirty="0" smtClean="0">
                <a:solidFill>
                  <a:schemeClr val="accent1"/>
                </a:solidFill>
                <a:latin typeface="Fishmonger MB CE"/>
              </a:rPr>
              <a:t>od ledna 2014?</a:t>
            </a:r>
            <a:endParaRPr lang="cs-CZ" sz="4000" dirty="0" smtClean="0">
              <a:solidFill>
                <a:schemeClr val="accent1"/>
              </a:solidFill>
              <a:latin typeface="Fishmonger MB CE"/>
            </a:endParaRPr>
          </a:p>
        </p:txBody>
      </p:sp>
      <p:sp>
        <p:nvSpPr>
          <p:cNvPr id="13318" name="Podnadpis 2"/>
          <p:cNvSpPr>
            <a:spLocks noGrp="1"/>
          </p:cNvSpPr>
          <p:nvPr>
            <p:ph type="subTitle" idx="1"/>
          </p:nvPr>
        </p:nvSpPr>
        <p:spPr>
          <a:xfrm>
            <a:off x="1403350" y="3860800"/>
            <a:ext cx="64008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b="1" dirty="0" smtClean="0">
                <a:solidFill>
                  <a:schemeClr val="accent1"/>
                </a:solidFill>
                <a:latin typeface="Fishmonger MB CE"/>
              </a:rPr>
              <a:t>Fórum dárců</a:t>
            </a:r>
            <a:br>
              <a:rPr lang="cs-CZ" b="1" dirty="0" smtClean="0">
                <a:solidFill>
                  <a:schemeClr val="accent1"/>
                </a:solidFill>
                <a:latin typeface="Fishmonger MB CE"/>
              </a:rPr>
            </a:br>
            <a:r>
              <a:rPr lang="cs-CZ" b="1" dirty="0" smtClean="0">
                <a:solidFill>
                  <a:schemeClr val="accent1"/>
                </a:solidFill>
                <a:latin typeface="Fishmonger MB CE"/>
              </a:rPr>
              <a:t>2013</a:t>
            </a: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6659563" y="476250"/>
          <a:ext cx="1463675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r:id="rId3" imgW="2629447" imgH="1058779" progId="">
                  <p:embed/>
                </p:oleObj>
              </mc:Choice>
              <mc:Fallback>
                <p:oleObj r:id="rId3" imgW="2629447" imgH="1058779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476250"/>
                        <a:ext cx="1463675" cy="165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49A669-2DE4-46A3-9468-9799581F3606}" type="slidenum">
              <a:rPr lang="cs-CZ"/>
              <a:pPr>
                <a:defRPr/>
              </a:pPr>
              <a:t>2</a:t>
            </a:fld>
            <a:endParaRPr lang="cs-CZ"/>
          </a:p>
        </p:txBody>
      </p:sp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u="sng" dirty="0" smtClean="0">
                <a:solidFill>
                  <a:schemeClr val="accent1"/>
                </a:solidFill>
              </a:rPr>
              <a:t>Šetření Fóra dárců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Duben 2013, cca 300 NNO (napříč právními formami), zjišťování situace v dárcovství, potřeby</a:t>
            </a:r>
          </a:p>
          <a:p>
            <a:endParaRPr lang="cs-CZ" dirty="0"/>
          </a:p>
          <a:p>
            <a:r>
              <a:rPr lang="cs-CZ" dirty="0" smtClean="0"/>
              <a:t>Výsledky?</a:t>
            </a:r>
          </a:p>
          <a:p>
            <a:r>
              <a:rPr lang="cs-CZ" dirty="0" smtClean="0"/>
              <a:t>Stoupá význam individuálního dárcovství</a:t>
            </a:r>
          </a:p>
          <a:p>
            <a:r>
              <a:rPr lang="cs-CZ" dirty="0" smtClean="0"/>
              <a:t>Dobrovolné standardy, školení – </a:t>
            </a:r>
            <a:r>
              <a:rPr lang="cs-CZ" dirty="0" err="1" smtClean="0"/>
              <a:t>know</a:t>
            </a:r>
            <a:r>
              <a:rPr lang="cs-CZ" dirty="0" smtClean="0"/>
              <a:t> </a:t>
            </a:r>
            <a:r>
              <a:rPr lang="cs-CZ" dirty="0" err="1" smtClean="0"/>
              <a:t>how</a:t>
            </a:r>
            <a:r>
              <a:rPr lang="cs-CZ" dirty="0" smtClean="0"/>
              <a:t> </a:t>
            </a:r>
            <a:r>
              <a:rPr lang="cs-CZ" dirty="0" err="1" smtClean="0"/>
              <a:t>sharing</a:t>
            </a:r>
            <a:r>
              <a:rPr lang="cs-CZ" dirty="0" smtClean="0"/>
              <a:t> </a:t>
            </a:r>
          </a:p>
          <a:p>
            <a:r>
              <a:rPr lang="cs-CZ" dirty="0" smtClean="0"/>
              <a:t>X certifikace, tvrdé zákonné omezení apod.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F688D-57A3-48FC-B7B2-2470C7D2A89F}" type="slidenum">
              <a:rPr lang="cs-CZ"/>
              <a:pPr>
                <a:defRPr/>
              </a:pPr>
              <a:t>3</a:t>
            </a:fld>
            <a:endParaRPr lang="cs-CZ"/>
          </a:p>
        </p:txBody>
      </p:sp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u="sng" dirty="0" smtClean="0">
                <a:solidFill>
                  <a:schemeClr val="accent1"/>
                </a:solidFill>
              </a:rPr>
              <a:t>Transparentnost jako klíčová hodnota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lang="cs-CZ" dirty="0"/>
              <a:t>Dárce se potřebuje umět mezi neziskovkami zorientovat a vybrat si</a:t>
            </a:r>
          </a:p>
          <a:p>
            <a:r>
              <a:rPr lang="cs-CZ" dirty="0" smtClean="0"/>
              <a:t>Dobrovolné standardy – silná legitimita</a:t>
            </a:r>
          </a:p>
          <a:p>
            <a:endParaRPr lang="cs-CZ" dirty="0" smtClean="0"/>
          </a:p>
          <a:p>
            <a:r>
              <a:rPr lang="cs-CZ" dirty="0" smtClean="0"/>
              <a:t>Darujsprávně.cz – nové možnosti a podpora individuálního dárcovství</a:t>
            </a:r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84</Words>
  <Application>Microsoft Office PowerPoint</Application>
  <PresentationFormat>Předvádění na obrazovce (4:3)</PresentationFormat>
  <Paragraphs>16</Paragraphs>
  <Slides>3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0</vt:i4>
      </vt:variant>
      <vt:variant>
        <vt:lpstr>Nadpisy snímků</vt:lpstr>
      </vt:variant>
      <vt:variant>
        <vt:i4>3</vt:i4>
      </vt:variant>
    </vt:vector>
  </HeadingPairs>
  <TitlesOfParts>
    <vt:vector size="4" baseType="lpstr">
      <vt:lpstr>Motiv systému Office</vt:lpstr>
      <vt:lpstr>Jak se co nejlépe připravit na změny, které nás čekají od ledna 2014?</vt:lpstr>
      <vt:lpstr>Šetření Fóra dárců</vt:lpstr>
      <vt:lpstr>Transparentnost jako klíčová hodnota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VV - prezentace 2011</dc:title>
  <dc:creator>Klára Šplíchalová</dc:creator>
  <cp:lastModifiedBy>Alena Prokopova</cp:lastModifiedBy>
  <cp:revision>33</cp:revision>
  <dcterms:created xsi:type="dcterms:W3CDTF">2011-03-23T20:37:15Z</dcterms:created>
  <dcterms:modified xsi:type="dcterms:W3CDTF">2013-05-30T12:25:03Z</dcterms:modified>
</cp:coreProperties>
</file>