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Default Extension="jpeg" ContentType="image/jpeg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68" r:id="rId1"/>
  </p:sldMasterIdLst>
  <p:notesMasterIdLst>
    <p:notesMasterId r:id="rId13"/>
  </p:notesMasterIdLst>
  <p:sldIdLst>
    <p:sldId id="258" r:id="rId2"/>
    <p:sldId id="260" r:id="rId3"/>
    <p:sldId id="267" r:id="rId4"/>
    <p:sldId id="268" r:id="rId5"/>
    <p:sldId id="269" r:id="rId6"/>
    <p:sldId id="265" r:id="rId7"/>
    <p:sldId id="263" r:id="rId8"/>
    <p:sldId id="264" r:id="rId9"/>
    <p:sldId id="266" r:id="rId10"/>
    <p:sldId id="261" r:id="rId11"/>
    <p:sldId id="262" r:id="rId12"/>
  </p:sldIdLst>
  <p:sldSz cx="9144000" cy="6858000" type="screen4x3"/>
  <p:notesSz cx="6669088" cy="9928225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714" autoAdjust="0"/>
  </p:normalViewPr>
  <p:slideViewPr>
    <p:cSldViewPr snapToGrid="0" snapToObjects="1">
      <p:cViewPr>
        <p:scale>
          <a:sx n="90" d="100"/>
          <a:sy n="90" d="100"/>
        </p:scale>
        <p:origin x="-2166" y="-480"/>
      </p:cViewPr>
      <p:guideLst>
        <p:guide orient="horz" pos="2205"/>
        <p:guide orient="horz" pos="2341"/>
        <p:guide orient="horz" pos="709"/>
        <p:guide orient="horz" pos="3838"/>
        <p:guide pos="2925"/>
        <p:guide pos="2789"/>
        <p:guide pos="1519"/>
        <p:guide pos="1383"/>
        <p:guide pos="113"/>
        <p:guide pos="4195"/>
        <p:guide pos="4332"/>
        <p:guide pos="560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401ED0C7-3E32-4A75-9B3F-8FC951D18CE2}" type="datetimeFigureOut">
              <a:rPr lang="en-GB" smtClean="0"/>
              <a:pPr/>
              <a:t>07/04/2014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2BD81518-8AD5-49CC-B774-4D66F72228B3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\\Czprgfsr02\Depart11\Marketing\Private\Seminars-Events-Workshops\Templates\Vymena-obrazku-prezentace\Picture4.jpg"/>
          <p:cNvPicPr>
            <a:picLocks noChangeAspect="1" noChangeArrowheads="1"/>
          </p:cNvPicPr>
          <p:nvPr userDrawn="1"/>
        </p:nvPicPr>
        <p:blipFill>
          <a:blip r:embed="rId2" cstate="print"/>
          <a:srcRect r="5654"/>
          <a:stretch>
            <a:fillRect/>
          </a:stretch>
        </p:blipFill>
        <p:spPr bwMode="auto">
          <a:xfrm>
            <a:off x="-22226" y="0"/>
            <a:ext cx="9166226" cy="6858000"/>
          </a:xfrm>
          <a:prstGeom prst="rect">
            <a:avLst/>
          </a:prstGeom>
          <a:noFill/>
        </p:spPr>
      </p:pic>
      <p:sp>
        <p:nvSpPr>
          <p:cNvPr id="7" name="Freeform 12"/>
          <p:cNvSpPr>
            <a:spLocks noChangeAspect="1"/>
          </p:cNvSpPr>
          <p:nvPr userDrawn="1"/>
        </p:nvSpPr>
        <p:spPr bwMode="gray">
          <a:xfrm>
            <a:off x="0" y="0"/>
            <a:ext cx="4835525" cy="5395913"/>
          </a:xfrm>
          <a:custGeom>
            <a:avLst/>
            <a:gdLst/>
            <a:ahLst/>
            <a:cxnLst>
              <a:cxn ang="0">
                <a:pos x="24671" y="0"/>
              </a:cxn>
              <a:cxn ang="0">
                <a:pos x="0" y="0"/>
              </a:cxn>
              <a:cxn ang="0">
                <a:pos x="0" y="27539"/>
              </a:cxn>
              <a:cxn ang="0">
                <a:pos x="16529" y="27539"/>
              </a:cxn>
              <a:cxn ang="0">
                <a:pos x="24671" y="0"/>
              </a:cxn>
            </a:cxnLst>
            <a:rect l="0" t="0" r="r" b="b"/>
            <a:pathLst>
              <a:path w="24671" h="27539">
                <a:moveTo>
                  <a:pt x="24671" y="0"/>
                </a:moveTo>
                <a:lnTo>
                  <a:pt x="0" y="0"/>
                </a:lnTo>
                <a:lnTo>
                  <a:pt x="0" y="27539"/>
                </a:lnTo>
                <a:lnTo>
                  <a:pt x="16529" y="27539"/>
                </a:lnTo>
                <a:lnTo>
                  <a:pt x="24671" y="0"/>
                </a:lnTo>
                <a:close/>
              </a:path>
            </a:pathLst>
          </a:custGeom>
          <a:gradFill flip="none" rotWithShape="1">
            <a:gsLst>
              <a:gs pos="0">
                <a:srgbClr val="00257A">
                  <a:alpha val="90000"/>
                </a:srgbClr>
              </a:gs>
              <a:gs pos="35000">
                <a:srgbClr val="00338D">
                  <a:alpha val="90000"/>
                </a:srgbClr>
              </a:gs>
              <a:gs pos="100000">
                <a:srgbClr val="009FDA">
                  <a:alpha val="90000"/>
                </a:srgbClr>
              </a:gs>
            </a:gsLst>
            <a:lin ang="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GB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323528" y="1556792"/>
            <a:ext cx="345638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GB" sz="3000" b="1" kern="1200" noProof="0" dirty="0">
                <a:solidFill>
                  <a:schemeClr val="bg1"/>
                </a:solidFill>
                <a:latin typeface="Arial"/>
                <a:ea typeface="+mj-ea"/>
                <a:cs typeface="Arial" pitchFamily="34" charset="0"/>
              </a:defRPr>
            </a:lvl1pPr>
            <a:lvl2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  <a:lvl6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6pPr>
            <a:lvl7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7pPr>
            <a:lvl8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8pPr>
            <a:lvl9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9pPr>
          </a:lstStyle>
          <a:p>
            <a:pPr lvl="0" algn="l" defTabSz="914400" rtl="0" eaLnBrk="1" fontAlgn="base" latinLnBrk="0" hangingPunct="1">
              <a:spcBef>
                <a:spcPct val="40000"/>
              </a:spcBef>
              <a:spcAft>
                <a:spcPct val="0"/>
              </a:spcAft>
              <a:buNone/>
            </a:pPr>
            <a:r>
              <a:rPr lang="en-US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323528" y="3789040"/>
            <a:ext cx="302433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 algn="l">
              <a:buNone/>
              <a:defRPr lang="en-GB" sz="1200" b="0" kern="1200" noProof="0" dirty="0">
                <a:solidFill>
                  <a:schemeClr val="bg1"/>
                </a:solidFill>
                <a:latin typeface="Arial"/>
                <a:ea typeface="+mn-ea"/>
                <a:cs typeface="Arial" pitchFamily="34" charset="0"/>
              </a:defRPr>
            </a:lvl1pPr>
            <a:lvl2pPr marL="0" indent="0" algn="ctr">
              <a:buNone/>
              <a:defRPr lang="en-GB" sz="1200" b="0" kern="1200" noProof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371600" indent="-1371600" algn="ctr">
              <a:buNone/>
              <a:defRPr lang="en-GB" sz="1200" b="0" kern="1200" noProof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>
              <a:buNone/>
              <a:defRPr lang="en-GB" sz="1200" b="0" kern="1200" noProof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>
              <a:buNone/>
              <a:defRPr lang="en-GB" sz="1200" b="0" kern="1200" noProof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>
              <a:buNone/>
              <a:defRPr lang="en-GB" sz="1200" b="0" kern="1200" noProof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indent="0" algn="ctr">
              <a:buNone/>
              <a:defRPr lang="en-GB" sz="1200" b="0" kern="1200" noProof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indent="0" algn="ctr">
              <a:buNone/>
              <a:defRPr lang="en-GB" sz="1200" b="0" kern="1200" noProof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indent="0" algn="ctr">
              <a:buNone/>
              <a:defRPr lang="en-GB" sz="1200" b="0" kern="1200" noProof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lvl="0" indent="0" algn="l" defTabSz="914400" rtl="0" eaLnBrk="1" fontAlgn="base" latinLnBrk="0" hangingPunct="1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noProof="0" dirty="0" smtClean="0"/>
              <a:t>Click to edit Master subtitle style</a:t>
            </a:r>
            <a:endParaRPr lang="en-GB" noProof="0" dirty="0"/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856913" cy="1549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/>
          <p:cNvSpPr>
            <a:spLocks noChangeAspect="1"/>
          </p:cNvSpPr>
          <p:nvPr userDrawn="1"/>
        </p:nvSpPr>
        <p:spPr bwMode="gray">
          <a:xfrm>
            <a:off x="0" y="0"/>
            <a:ext cx="4835525" cy="5395913"/>
          </a:xfrm>
          <a:custGeom>
            <a:avLst/>
            <a:gdLst/>
            <a:ahLst/>
            <a:cxnLst>
              <a:cxn ang="0">
                <a:pos x="24671" y="0"/>
              </a:cxn>
              <a:cxn ang="0">
                <a:pos x="0" y="0"/>
              </a:cxn>
              <a:cxn ang="0">
                <a:pos x="0" y="27539"/>
              </a:cxn>
              <a:cxn ang="0">
                <a:pos x="16529" y="27539"/>
              </a:cxn>
              <a:cxn ang="0">
                <a:pos x="24671" y="0"/>
              </a:cxn>
            </a:cxnLst>
            <a:rect l="0" t="0" r="r" b="b"/>
            <a:pathLst>
              <a:path w="24671" h="27539">
                <a:moveTo>
                  <a:pt x="24671" y="0"/>
                </a:moveTo>
                <a:lnTo>
                  <a:pt x="0" y="0"/>
                </a:lnTo>
                <a:lnTo>
                  <a:pt x="0" y="27539"/>
                </a:lnTo>
                <a:lnTo>
                  <a:pt x="16529" y="27539"/>
                </a:lnTo>
                <a:lnTo>
                  <a:pt x="24671" y="0"/>
                </a:lnTo>
                <a:close/>
              </a:path>
            </a:pathLst>
          </a:custGeom>
          <a:gradFill flip="none" rotWithShape="1">
            <a:gsLst>
              <a:gs pos="0">
                <a:srgbClr val="00257A">
                  <a:alpha val="90000"/>
                </a:srgbClr>
              </a:gs>
              <a:gs pos="35000">
                <a:srgbClr val="00338D">
                  <a:alpha val="90000"/>
                </a:srgbClr>
              </a:gs>
              <a:gs pos="100000">
                <a:srgbClr val="009FDA">
                  <a:alpha val="90000"/>
                </a:srgbClr>
              </a:gs>
            </a:gsLst>
            <a:lin ang="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GB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itle 9"/>
          <p:cNvSpPr>
            <a:spLocks noGrp="1"/>
          </p:cNvSpPr>
          <p:nvPr>
            <p:ph type="title"/>
          </p:nvPr>
        </p:nvSpPr>
        <p:spPr bwMode="gray">
          <a:xfrm>
            <a:off x="324000" y="1556792"/>
            <a:ext cx="3461923" cy="201622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40000"/>
              </a:spcBef>
              <a:spcAft>
                <a:spcPct val="0"/>
              </a:spcAft>
              <a:defRPr lang="en-GB" sz="3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lang="en-GB" sz="3000" b="1" dirty="0">
                <a:solidFill>
                  <a:schemeClr val="bg1"/>
                </a:solidFill>
                <a:latin typeface="+mj-lt"/>
              </a:defRPr>
            </a:lvl2pPr>
            <a:lvl3pPr>
              <a:defRPr lang="en-GB" sz="3000" b="1" dirty="0">
                <a:solidFill>
                  <a:schemeClr val="bg1"/>
                </a:solidFill>
                <a:latin typeface="+mj-lt"/>
              </a:defRPr>
            </a:lvl3pPr>
            <a:lvl4pPr>
              <a:defRPr lang="en-GB" sz="3000" b="1" dirty="0">
                <a:solidFill>
                  <a:schemeClr val="bg1"/>
                </a:solidFill>
                <a:latin typeface="+mj-lt"/>
              </a:defRPr>
            </a:lvl4pPr>
            <a:lvl5pPr>
              <a:defRPr lang="en-GB" sz="3000" b="1" dirty="0">
                <a:solidFill>
                  <a:schemeClr val="bg1"/>
                </a:solidFill>
                <a:latin typeface="+mj-lt"/>
              </a:defRPr>
            </a:lvl5pPr>
            <a:lvl6pPr>
              <a:defRPr lang="en-GB" sz="3000" b="1" dirty="0">
                <a:solidFill>
                  <a:schemeClr val="bg1"/>
                </a:solidFill>
                <a:latin typeface="+mj-lt"/>
              </a:defRPr>
            </a:lvl6pPr>
            <a:lvl7pPr>
              <a:defRPr lang="en-GB" sz="3000" b="1" dirty="0">
                <a:solidFill>
                  <a:schemeClr val="bg1"/>
                </a:solidFill>
                <a:latin typeface="+mj-lt"/>
              </a:defRPr>
            </a:lvl7pPr>
            <a:lvl8pPr>
              <a:defRPr lang="en-GB" sz="3000" b="1" dirty="0">
                <a:solidFill>
                  <a:schemeClr val="bg1"/>
                </a:solidFill>
                <a:latin typeface="+mj-lt"/>
              </a:defRPr>
            </a:lvl8pPr>
            <a:lvl9pPr>
              <a:defRPr sz="3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Text Placeholder 16"/>
          <p:cNvSpPr>
            <a:spLocks noGrp="1"/>
          </p:cNvSpPr>
          <p:nvPr>
            <p:ph type="body" sz="quarter" idx="10"/>
          </p:nvPr>
        </p:nvSpPr>
        <p:spPr bwMode="gray">
          <a:xfrm>
            <a:off x="324000" y="3789040"/>
            <a:ext cx="3029875" cy="107982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defRPr lang="en-US" sz="1200" b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>
              <a:defRPr lang="en-US" sz="12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>
              <a:defRPr lang="en-US" sz="12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>
              <a:defRPr lang="en-US" sz="12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>
              <a:defRPr lang="en-US" sz="12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856913" cy="1549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Freeform 6"/>
          <p:cNvSpPr>
            <a:spLocks noEditPoints="1"/>
          </p:cNvSpPr>
          <p:nvPr userDrawn="1"/>
        </p:nvSpPr>
        <p:spPr bwMode="gray">
          <a:xfrm>
            <a:off x="0" y="547687"/>
            <a:ext cx="4683125" cy="4848226"/>
          </a:xfrm>
          <a:custGeom>
            <a:avLst/>
            <a:gdLst/>
            <a:ahLst/>
            <a:cxnLst>
              <a:cxn ang="0">
                <a:pos x="2950" y="0"/>
              </a:cxn>
              <a:cxn ang="0">
                <a:pos x="433" y="0"/>
              </a:cxn>
              <a:cxn ang="0">
                <a:pos x="0" y="1461"/>
              </a:cxn>
              <a:cxn ang="0">
                <a:pos x="0" y="3054"/>
              </a:cxn>
              <a:cxn ang="0">
                <a:pos x="2046" y="3054"/>
              </a:cxn>
              <a:cxn ang="0">
                <a:pos x="2950" y="0"/>
              </a:cxn>
              <a:cxn ang="0">
                <a:pos x="2950" y="0"/>
              </a:cxn>
              <a:cxn ang="0">
                <a:pos x="2950" y="0"/>
              </a:cxn>
            </a:cxnLst>
            <a:rect l="0" t="0" r="r" b="b"/>
            <a:pathLst>
              <a:path w="2950" h="3054">
                <a:moveTo>
                  <a:pt x="2950" y="0"/>
                </a:moveTo>
                <a:lnTo>
                  <a:pt x="433" y="0"/>
                </a:lnTo>
                <a:lnTo>
                  <a:pt x="0" y="1461"/>
                </a:lnTo>
                <a:lnTo>
                  <a:pt x="0" y="3054"/>
                </a:lnTo>
                <a:lnTo>
                  <a:pt x="2046" y="3054"/>
                </a:lnTo>
                <a:lnTo>
                  <a:pt x="2950" y="0"/>
                </a:lnTo>
                <a:close/>
                <a:moveTo>
                  <a:pt x="2950" y="0"/>
                </a:moveTo>
                <a:lnTo>
                  <a:pt x="2950" y="0"/>
                </a:lnTo>
                <a:close/>
              </a:path>
            </a:pathLst>
          </a:custGeom>
          <a:gradFill flip="none" rotWithShape="1">
            <a:gsLst>
              <a:gs pos="0">
                <a:srgbClr val="00257A">
                  <a:alpha val="90000"/>
                </a:srgbClr>
              </a:gs>
              <a:gs pos="35000">
                <a:srgbClr val="00338D">
                  <a:alpha val="90000"/>
                </a:srgbClr>
              </a:gs>
              <a:gs pos="100000">
                <a:srgbClr val="009FDA">
                  <a:alpha val="90000"/>
                </a:srgbClr>
              </a:gs>
            </a:gsLst>
            <a:lin ang="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GB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itle 9"/>
          <p:cNvSpPr>
            <a:spLocks noGrp="1"/>
          </p:cNvSpPr>
          <p:nvPr>
            <p:ph type="title"/>
          </p:nvPr>
        </p:nvSpPr>
        <p:spPr bwMode="gray">
          <a:xfrm>
            <a:off x="827088" y="1844824"/>
            <a:ext cx="2880816" cy="194389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40000"/>
              </a:spcBef>
              <a:spcAft>
                <a:spcPct val="0"/>
              </a:spcAft>
              <a:defRPr lang="en-GB" sz="3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lang="en-GB" sz="3000" b="1" dirty="0">
                <a:solidFill>
                  <a:schemeClr val="bg1"/>
                </a:solidFill>
                <a:latin typeface="+mj-lt"/>
              </a:defRPr>
            </a:lvl2pPr>
            <a:lvl3pPr>
              <a:defRPr lang="en-GB" sz="3000" b="1" dirty="0">
                <a:solidFill>
                  <a:schemeClr val="bg1"/>
                </a:solidFill>
                <a:latin typeface="+mj-lt"/>
              </a:defRPr>
            </a:lvl3pPr>
            <a:lvl4pPr>
              <a:defRPr lang="en-GB" sz="3000" b="1" dirty="0">
                <a:solidFill>
                  <a:schemeClr val="bg1"/>
                </a:solidFill>
                <a:latin typeface="+mj-lt"/>
              </a:defRPr>
            </a:lvl4pPr>
            <a:lvl5pPr>
              <a:defRPr lang="en-GB" sz="3000" b="1" dirty="0">
                <a:solidFill>
                  <a:schemeClr val="bg1"/>
                </a:solidFill>
                <a:latin typeface="+mj-lt"/>
              </a:defRPr>
            </a:lvl5pPr>
            <a:lvl6pPr>
              <a:defRPr lang="en-GB" sz="3000" b="1" dirty="0">
                <a:solidFill>
                  <a:schemeClr val="bg1"/>
                </a:solidFill>
                <a:latin typeface="+mj-lt"/>
              </a:defRPr>
            </a:lvl6pPr>
            <a:lvl7pPr>
              <a:defRPr lang="en-GB" sz="3000" b="1" dirty="0">
                <a:solidFill>
                  <a:schemeClr val="bg1"/>
                </a:solidFill>
                <a:latin typeface="+mj-lt"/>
              </a:defRPr>
            </a:lvl7pPr>
            <a:lvl8pPr>
              <a:defRPr lang="en-GB" sz="3000" b="1" dirty="0">
                <a:solidFill>
                  <a:schemeClr val="bg1"/>
                </a:solidFill>
                <a:latin typeface="+mj-lt"/>
              </a:defRPr>
            </a:lvl8pPr>
            <a:lvl9pPr>
              <a:defRPr sz="3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6" name="Text Placeholder 16"/>
          <p:cNvSpPr>
            <a:spLocks noGrp="1"/>
          </p:cNvSpPr>
          <p:nvPr>
            <p:ph type="body" sz="quarter" idx="10"/>
          </p:nvPr>
        </p:nvSpPr>
        <p:spPr bwMode="gray">
          <a:xfrm>
            <a:off x="827088" y="4005064"/>
            <a:ext cx="2520776" cy="10795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defRPr lang="en-US" sz="1200" b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2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2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2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>
              <a:defRPr lang="en-US" sz="12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>
              <a:defRPr lang="en-US" sz="12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>
              <a:defRPr lang="en-US" sz="12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>
              <a:defRPr lang="en-US" sz="12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48680"/>
            <a:ext cx="199169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 bwMode="gray">
          <a:xfrm>
            <a:off x="0" y="0"/>
            <a:ext cx="9144000" cy="6859588"/>
            <a:chOff x="3175" y="-1588"/>
            <a:chExt cx="9140826" cy="6859588"/>
          </a:xfrm>
        </p:grpSpPr>
        <p:sp>
          <p:nvSpPr>
            <p:cNvPr id="14" name="Freeform 23"/>
            <p:cNvSpPr>
              <a:spLocks noChangeAspect="1"/>
            </p:cNvSpPr>
            <p:nvPr userDrawn="1"/>
          </p:nvSpPr>
          <p:spPr bwMode="gray">
            <a:xfrm>
              <a:off x="3175" y="-1588"/>
              <a:ext cx="5008563" cy="3239162"/>
            </a:xfrm>
            <a:custGeom>
              <a:avLst/>
              <a:gdLst/>
              <a:ahLst/>
              <a:cxnLst>
                <a:cxn ang="0">
                  <a:pos x="20946" y="0"/>
                </a:cxn>
                <a:cxn ang="0">
                  <a:pos x="0" y="0"/>
                </a:cxn>
                <a:cxn ang="0">
                  <a:pos x="0" y="13538"/>
                </a:cxn>
                <a:cxn ang="0">
                  <a:pos x="16939" y="13538"/>
                </a:cxn>
                <a:cxn ang="0">
                  <a:pos x="20946" y="0"/>
                </a:cxn>
              </a:cxnLst>
              <a:rect l="0" t="0" r="r" b="b"/>
              <a:pathLst>
                <a:path w="20946" h="13538">
                  <a:moveTo>
                    <a:pt x="20946" y="0"/>
                  </a:moveTo>
                  <a:lnTo>
                    <a:pt x="0" y="0"/>
                  </a:lnTo>
                  <a:lnTo>
                    <a:pt x="0" y="13538"/>
                  </a:lnTo>
                  <a:lnTo>
                    <a:pt x="16939" y="13538"/>
                  </a:lnTo>
                  <a:lnTo>
                    <a:pt x="20946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57A">
                    <a:alpha val="90000"/>
                  </a:srgbClr>
                </a:gs>
                <a:gs pos="35000">
                  <a:srgbClr val="00338D">
                    <a:alpha val="90000"/>
                  </a:srgbClr>
                </a:gs>
                <a:gs pos="100000">
                  <a:srgbClr val="009FDA">
                    <a:alpha val="90000"/>
                  </a:srgbClr>
                </a:gs>
              </a:gsLst>
              <a:lin ang="0" scaled="1"/>
              <a:tileRect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algn="l" defTabSz="914400" rtl="0" eaLnBrk="1" fontAlgn="base" latinLnBrk="0" hangingPunct="1">
                <a:spcBef>
                  <a:spcPct val="50000"/>
                </a:spcBef>
                <a:spcAft>
                  <a:spcPct val="0"/>
                </a:spcAft>
                <a:defRPr/>
              </a:pPr>
              <a:endParaRPr lang="en-GB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22"/>
            <p:cNvSpPr>
              <a:spLocks noChangeAspect="1"/>
            </p:cNvSpPr>
            <p:nvPr userDrawn="1"/>
          </p:nvSpPr>
          <p:spPr bwMode="gray">
            <a:xfrm>
              <a:off x="1979613" y="1820540"/>
              <a:ext cx="7164388" cy="5037460"/>
            </a:xfrm>
            <a:custGeom>
              <a:avLst/>
              <a:gdLst/>
              <a:ahLst/>
              <a:cxnLst>
                <a:cxn ang="0">
                  <a:pos x="6229" y="0"/>
                </a:cxn>
                <a:cxn ang="0">
                  <a:pos x="0" y="21055"/>
                </a:cxn>
                <a:cxn ang="0">
                  <a:pos x="29957" y="21055"/>
                </a:cxn>
                <a:cxn ang="0">
                  <a:pos x="29957" y="0"/>
                </a:cxn>
                <a:cxn ang="0">
                  <a:pos x="6229" y="0"/>
                </a:cxn>
              </a:cxnLst>
              <a:rect l="0" t="0" r="r" b="b"/>
              <a:pathLst>
                <a:path w="29957" h="21055">
                  <a:moveTo>
                    <a:pt x="6229" y="0"/>
                  </a:moveTo>
                  <a:lnTo>
                    <a:pt x="0" y="21055"/>
                  </a:lnTo>
                  <a:lnTo>
                    <a:pt x="29957" y="21055"/>
                  </a:lnTo>
                  <a:lnTo>
                    <a:pt x="29957" y="0"/>
                  </a:lnTo>
                  <a:lnTo>
                    <a:pt x="6229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57A">
                    <a:alpha val="90000"/>
                  </a:srgbClr>
                </a:gs>
                <a:gs pos="35000">
                  <a:srgbClr val="00338D">
                    <a:alpha val="90000"/>
                  </a:srgbClr>
                </a:gs>
                <a:gs pos="100000">
                  <a:srgbClr val="009FDA">
                    <a:alpha val="90000"/>
                  </a:srgbClr>
                </a:gs>
              </a:gsLst>
              <a:lin ang="0" scaled="1"/>
              <a:tileRect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algn="l" defTabSz="914400" rtl="0" eaLnBrk="1" fontAlgn="base" latinLnBrk="0" hangingPunct="1">
                <a:spcBef>
                  <a:spcPct val="50000"/>
                </a:spcBef>
                <a:spcAft>
                  <a:spcPct val="0"/>
                </a:spcAft>
                <a:defRPr/>
              </a:pPr>
              <a:endParaRPr lang="en-GB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Freeform 24"/>
            <p:cNvSpPr>
              <a:spLocks noChangeAspect="1"/>
            </p:cNvSpPr>
            <p:nvPr userDrawn="1"/>
          </p:nvSpPr>
          <p:spPr bwMode="gray">
            <a:xfrm>
              <a:off x="3049588" y="1820540"/>
              <a:ext cx="1423988" cy="1418623"/>
            </a:xfrm>
            <a:custGeom>
              <a:avLst/>
              <a:gdLst/>
              <a:ahLst/>
              <a:cxnLst>
                <a:cxn ang="0">
                  <a:pos x="0" y="5926"/>
                </a:cxn>
                <a:cxn ang="0">
                  <a:pos x="4197" y="5926"/>
                </a:cxn>
                <a:cxn ang="0">
                  <a:pos x="5950" y="0"/>
                </a:cxn>
                <a:cxn ang="0">
                  <a:pos x="1752" y="0"/>
                </a:cxn>
                <a:cxn ang="0">
                  <a:pos x="0" y="5926"/>
                </a:cxn>
              </a:cxnLst>
              <a:rect l="0" t="0" r="r" b="b"/>
              <a:pathLst>
                <a:path w="5950" h="5926">
                  <a:moveTo>
                    <a:pt x="0" y="5926"/>
                  </a:moveTo>
                  <a:lnTo>
                    <a:pt x="4197" y="5926"/>
                  </a:lnTo>
                  <a:lnTo>
                    <a:pt x="5950" y="0"/>
                  </a:lnTo>
                  <a:lnTo>
                    <a:pt x="1752" y="0"/>
                  </a:lnTo>
                  <a:lnTo>
                    <a:pt x="0" y="5926"/>
                  </a:lnTo>
                  <a:close/>
                </a:path>
              </a:pathLst>
            </a:custGeom>
            <a:solidFill>
              <a:srgbClr val="00257A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algn="l" defTabSz="914400" rtl="0" eaLnBrk="1" fontAlgn="base" latinLnBrk="0" hangingPunct="1">
                <a:spcBef>
                  <a:spcPct val="50000"/>
                </a:spcBef>
                <a:spcAft>
                  <a:spcPct val="0"/>
                </a:spcAft>
                <a:defRPr/>
              </a:pPr>
              <a:endParaRPr lang="en-GB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0" name="Title 19"/>
          <p:cNvSpPr>
            <a:spLocks noGrp="1"/>
          </p:cNvSpPr>
          <p:nvPr>
            <p:ph type="title"/>
          </p:nvPr>
        </p:nvSpPr>
        <p:spPr bwMode="gray">
          <a:xfrm>
            <a:off x="4644008" y="2492896"/>
            <a:ext cx="4104456" cy="2160240"/>
          </a:xfrm>
        </p:spPr>
        <p:txBody>
          <a:bodyPr anchor="t"/>
          <a:lstStyle>
            <a:lvl1pPr algn="r">
              <a:defRPr sz="3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643438" y="5013325"/>
            <a:ext cx="4105275" cy="1439863"/>
          </a:xfrm>
        </p:spPr>
        <p:txBody>
          <a:bodyPr>
            <a:normAutofit/>
          </a:bodyPr>
          <a:lstStyle>
            <a:lvl1pPr algn="r"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subtitle styles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856913" cy="1549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lvl="0"/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gray">
          <a:xfrm>
            <a:off x="2411413" y="1124745"/>
            <a:ext cx="4249166" cy="4968552"/>
          </a:xfrm>
        </p:spPr>
        <p:txBody>
          <a:bodyPr anchor="t" anchorCtr="1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lvl="0"/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gray"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/>
          </p:nvPr>
        </p:nvSpPr>
        <p:spPr bwMode="gray">
          <a:xfrm>
            <a:off x="179512" y="1124745"/>
            <a:ext cx="4248026" cy="4968552"/>
          </a:xfrm>
        </p:spPr>
        <p:txBody>
          <a:bodyPr/>
          <a:lstStyle>
            <a:lvl3pPr marL="273050" indent="-273050">
              <a:defRPr/>
            </a:lvl3pPr>
            <a:lvl4pPr marL="536575" indent="-263525">
              <a:defRPr/>
            </a:lvl4pPr>
            <a:lvl5pPr marL="809625" indent="-271463">
              <a:defRPr/>
            </a:lvl5pPr>
            <a:lvl6pPr marL="1071563" indent="-265113">
              <a:defRPr/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GB" dirty="0" smtClean="0"/>
              <a:t>Sixth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1"/>
          </p:nvPr>
        </p:nvSpPr>
        <p:spPr bwMode="gray">
          <a:xfrm>
            <a:off x="4645149" y="1124745"/>
            <a:ext cx="4248026" cy="4968552"/>
          </a:xfrm>
        </p:spPr>
        <p:txBody>
          <a:bodyPr/>
          <a:lstStyle>
            <a:lvl3pPr marL="273050" indent="-273050">
              <a:defRPr/>
            </a:lvl3pPr>
            <a:lvl4pPr marL="536575" indent="-263525">
              <a:defRPr/>
            </a:lvl4pPr>
            <a:lvl5pPr marL="809625" indent="-271463">
              <a:defRPr/>
            </a:lvl5pPr>
            <a:lvl6pPr marL="1071563" indent="-265113" defTabSz="1071563">
              <a:tabLst/>
              <a:defRPr/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GB" dirty="0" smtClean="0"/>
              <a:t>Sixth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 bwMode="gray">
          <a:xfrm>
            <a:off x="179388" y="1125538"/>
            <a:ext cx="4248150" cy="2374900"/>
          </a:xfrm>
        </p:spPr>
        <p:txBody>
          <a:bodyPr/>
          <a:lstStyle>
            <a:lvl5pPr>
              <a:defRPr/>
            </a:lvl5pPr>
            <a:lvl6pPr>
              <a:defRPr baseline="0"/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 bwMode="gray">
          <a:xfrm>
            <a:off x="4643438" y="1125538"/>
            <a:ext cx="4249737" cy="2374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 bwMode="gray">
          <a:xfrm>
            <a:off x="179388" y="3716338"/>
            <a:ext cx="4248150" cy="23764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 bwMode="gray">
          <a:xfrm>
            <a:off x="4643438" y="3716338"/>
            <a:ext cx="4249737" cy="23764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e Chart On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1"/>
          </p:nvPr>
        </p:nvSpPr>
        <p:spPr bwMode="gray">
          <a:xfrm>
            <a:off x="4645149" y="1124745"/>
            <a:ext cx="4248026" cy="496855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GB" dirty="0" smtClean="0"/>
              <a:t>Sixth level</a:t>
            </a: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2"/>
          </p:nvPr>
        </p:nvSpPr>
        <p:spPr bwMode="gray">
          <a:xfrm>
            <a:off x="179388" y="1125538"/>
            <a:ext cx="4248150" cy="496728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e Table On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1"/>
          </p:nvPr>
        </p:nvSpPr>
        <p:spPr bwMode="gray">
          <a:xfrm>
            <a:off x="4645149" y="1124745"/>
            <a:ext cx="4248026" cy="496855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GB" dirty="0" smtClean="0"/>
              <a:t>Sixth level</a:t>
            </a:r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2"/>
          </p:nvPr>
        </p:nvSpPr>
        <p:spPr bwMode="gray">
          <a:xfrm>
            <a:off x="179388" y="1125538"/>
            <a:ext cx="4248150" cy="496728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Rows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 bwMode="gray">
          <a:xfrm>
            <a:off x="179512" y="1124745"/>
            <a:ext cx="8712968" cy="237569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GB" dirty="0" smtClean="0"/>
              <a:t>Sixth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/>
          </p:nvPr>
        </p:nvSpPr>
        <p:spPr bwMode="gray">
          <a:xfrm>
            <a:off x="179512" y="3717132"/>
            <a:ext cx="8712968" cy="237569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GB" dirty="0" smtClean="0"/>
              <a:t>Sixth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Chart One Row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/>
          </p:nvPr>
        </p:nvSpPr>
        <p:spPr bwMode="gray">
          <a:xfrm>
            <a:off x="179512" y="3717132"/>
            <a:ext cx="8712968" cy="237569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GB" dirty="0" smtClean="0"/>
              <a:t>Sixth level</a:t>
            </a:r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2"/>
          </p:nvPr>
        </p:nvSpPr>
        <p:spPr bwMode="gray">
          <a:xfrm>
            <a:off x="179388" y="1125538"/>
            <a:ext cx="8713787" cy="2374900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hevr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0"/>
          <p:cNvSpPr>
            <a:spLocks noGrp="1"/>
          </p:cNvSpPr>
          <p:nvPr>
            <p:ph type="body" sz="quarter" idx="27"/>
          </p:nvPr>
        </p:nvSpPr>
        <p:spPr bwMode="gray">
          <a:xfrm>
            <a:off x="2411413" y="1125538"/>
            <a:ext cx="2016125" cy="576411"/>
          </a:xfrm>
          <a:prstGeom prst="chevron">
            <a:avLst>
              <a:gd name="adj" fmla="val 34136"/>
            </a:avLst>
          </a:prstGeom>
          <a:gradFill>
            <a:gsLst>
              <a:gs pos="0">
                <a:srgbClr val="80BEC9"/>
              </a:gs>
              <a:gs pos="100000">
                <a:srgbClr val="409DAD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 anchorCtr="1">
            <a:noAutofit/>
          </a:bodyPr>
          <a:lstStyle>
            <a:lvl1pPr marL="0" algn="ctr" defTabSz="914400" rtl="0" eaLnBrk="1" latinLnBrk="0" hangingPunct="1">
              <a:defRPr lang="en-US" sz="14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20"/>
          <p:cNvSpPr>
            <a:spLocks noGrp="1"/>
          </p:cNvSpPr>
          <p:nvPr>
            <p:ph type="body" sz="quarter" idx="26"/>
          </p:nvPr>
        </p:nvSpPr>
        <p:spPr bwMode="gray">
          <a:xfrm>
            <a:off x="179388" y="1125538"/>
            <a:ext cx="2016125" cy="576411"/>
          </a:xfrm>
          <a:prstGeom prst="homePlate">
            <a:avLst>
              <a:gd name="adj" fmla="val 34577"/>
            </a:avLst>
          </a:prstGeom>
          <a:gradFill>
            <a:gsLst>
              <a:gs pos="0">
                <a:srgbClr val="80BEC9"/>
              </a:gs>
              <a:gs pos="100000">
                <a:srgbClr val="409DAD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 anchorCtr="1">
            <a:noAutofit/>
          </a:bodyPr>
          <a:lstStyle>
            <a:lvl1pPr marL="0" algn="ctr" defTabSz="914400" rtl="0" eaLnBrk="1" latinLnBrk="0" hangingPunct="1">
              <a:defRPr lang="en-US" sz="14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13" name="Text Placeholder 20"/>
          <p:cNvSpPr>
            <a:spLocks noGrp="1"/>
          </p:cNvSpPr>
          <p:nvPr>
            <p:ph type="body" sz="quarter" idx="28"/>
          </p:nvPr>
        </p:nvSpPr>
        <p:spPr bwMode="gray">
          <a:xfrm>
            <a:off x="4643438" y="1125538"/>
            <a:ext cx="2016125" cy="576411"/>
          </a:xfrm>
          <a:prstGeom prst="chevron">
            <a:avLst>
              <a:gd name="adj" fmla="val 34136"/>
            </a:avLst>
          </a:prstGeom>
          <a:gradFill>
            <a:gsLst>
              <a:gs pos="0">
                <a:srgbClr val="80BEC9"/>
              </a:gs>
              <a:gs pos="100000">
                <a:srgbClr val="409DAD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 anchorCtr="1">
            <a:noAutofit/>
          </a:bodyPr>
          <a:lstStyle>
            <a:lvl1pPr marL="0" algn="ctr" defTabSz="914400" rtl="0" eaLnBrk="1" latinLnBrk="0" hangingPunct="1">
              <a:defRPr lang="en-US" sz="14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14" name="Text Placeholder 20"/>
          <p:cNvSpPr>
            <a:spLocks noGrp="1"/>
          </p:cNvSpPr>
          <p:nvPr>
            <p:ph type="body" sz="quarter" idx="29"/>
          </p:nvPr>
        </p:nvSpPr>
        <p:spPr bwMode="gray">
          <a:xfrm>
            <a:off x="6877049" y="1125538"/>
            <a:ext cx="2016125" cy="576411"/>
          </a:xfrm>
          <a:prstGeom prst="chevron">
            <a:avLst>
              <a:gd name="adj" fmla="val 34136"/>
            </a:avLst>
          </a:prstGeom>
          <a:gradFill>
            <a:gsLst>
              <a:gs pos="0">
                <a:srgbClr val="80BEC9"/>
              </a:gs>
              <a:gs pos="100000">
                <a:srgbClr val="409DAD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 anchorCtr="1">
            <a:noAutofit/>
          </a:bodyPr>
          <a:lstStyle>
            <a:lvl1pPr marL="0" algn="ctr" defTabSz="914400" rtl="0" eaLnBrk="1" latinLnBrk="0" hangingPunct="1">
              <a:defRPr lang="en-US" sz="14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lvl="0"/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3"/>
          </p:nvPr>
        </p:nvSpPr>
        <p:spPr bwMode="gray">
          <a:xfrm>
            <a:off x="179388" y="1916113"/>
            <a:ext cx="2016125" cy="417671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14"/>
          </p:nvPr>
        </p:nvSpPr>
        <p:spPr bwMode="gray">
          <a:xfrm>
            <a:off x="2417276" y="1916113"/>
            <a:ext cx="2016125" cy="417671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</p:txBody>
      </p:sp>
      <p:sp>
        <p:nvSpPr>
          <p:cNvPr id="32" name="Text Placeholder 29"/>
          <p:cNvSpPr>
            <a:spLocks noGrp="1"/>
          </p:cNvSpPr>
          <p:nvPr>
            <p:ph type="body" sz="quarter" idx="15"/>
          </p:nvPr>
        </p:nvSpPr>
        <p:spPr bwMode="gray">
          <a:xfrm>
            <a:off x="4609491" y="1916113"/>
            <a:ext cx="2016125" cy="417671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</p:txBody>
      </p:sp>
      <p:sp>
        <p:nvSpPr>
          <p:cNvPr id="33" name="Text Placeholder 29"/>
          <p:cNvSpPr>
            <a:spLocks noGrp="1"/>
          </p:cNvSpPr>
          <p:nvPr>
            <p:ph type="body" sz="quarter" idx="16"/>
          </p:nvPr>
        </p:nvSpPr>
        <p:spPr bwMode="gray">
          <a:xfrm>
            <a:off x="6877050" y="1916113"/>
            <a:ext cx="2016125" cy="417671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ive Chevr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26" name="Text Placeholder 29"/>
          <p:cNvSpPr>
            <a:spLocks noGrp="1"/>
          </p:cNvSpPr>
          <p:nvPr>
            <p:ph type="body" sz="quarter" idx="13"/>
          </p:nvPr>
        </p:nvSpPr>
        <p:spPr bwMode="gray">
          <a:xfrm>
            <a:off x="179388" y="1916113"/>
            <a:ext cx="1595575" cy="417671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</p:txBody>
      </p:sp>
      <p:sp>
        <p:nvSpPr>
          <p:cNvPr id="27" name="Text Placeholder 29"/>
          <p:cNvSpPr>
            <a:spLocks noGrp="1"/>
          </p:cNvSpPr>
          <p:nvPr>
            <p:ph type="body" sz="quarter" idx="14"/>
          </p:nvPr>
        </p:nvSpPr>
        <p:spPr bwMode="gray">
          <a:xfrm>
            <a:off x="1958941" y="1916113"/>
            <a:ext cx="1595575" cy="417671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</p:txBody>
      </p:sp>
      <p:sp>
        <p:nvSpPr>
          <p:cNvPr id="28" name="Text Placeholder 29"/>
          <p:cNvSpPr>
            <a:spLocks noGrp="1"/>
          </p:cNvSpPr>
          <p:nvPr>
            <p:ph type="body" sz="quarter" idx="15"/>
          </p:nvPr>
        </p:nvSpPr>
        <p:spPr bwMode="gray">
          <a:xfrm>
            <a:off x="3738494" y="1916113"/>
            <a:ext cx="1595575" cy="417671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6"/>
          </p:nvPr>
        </p:nvSpPr>
        <p:spPr bwMode="gray">
          <a:xfrm>
            <a:off x="5518047" y="1916113"/>
            <a:ext cx="1595575" cy="417671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</p:txBody>
      </p:sp>
      <p:sp>
        <p:nvSpPr>
          <p:cNvPr id="37" name="Text Placeholder 29"/>
          <p:cNvSpPr>
            <a:spLocks noGrp="1"/>
          </p:cNvSpPr>
          <p:nvPr>
            <p:ph type="body" sz="quarter" idx="17"/>
          </p:nvPr>
        </p:nvSpPr>
        <p:spPr bwMode="gray">
          <a:xfrm>
            <a:off x="7297600" y="1916113"/>
            <a:ext cx="1595575" cy="417671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</p:txBody>
      </p:sp>
      <p:sp>
        <p:nvSpPr>
          <p:cNvPr id="14" name="Text Placeholder 20"/>
          <p:cNvSpPr>
            <a:spLocks noGrp="1"/>
          </p:cNvSpPr>
          <p:nvPr>
            <p:ph type="body" sz="quarter" idx="27"/>
          </p:nvPr>
        </p:nvSpPr>
        <p:spPr bwMode="gray">
          <a:xfrm>
            <a:off x="1958941" y="1125538"/>
            <a:ext cx="1584300" cy="576411"/>
          </a:xfrm>
          <a:prstGeom prst="chevron">
            <a:avLst>
              <a:gd name="adj" fmla="val 34136"/>
            </a:avLst>
          </a:prstGeom>
          <a:gradFill>
            <a:gsLst>
              <a:gs pos="0">
                <a:srgbClr val="80BEC9"/>
              </a:gs>
              <a:gs pos="100000">
                <a:srgbClr val="409DAD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 anchorCtr="1">
            <a:noAutofit/>
          </a:bodyPr>
          <a:lstStyle>
            <a:lvl1pPr marL="0" algn="ctr" defTabSz="914400" rtl="0" eaLnBrk="1" latinLnBrk="0" hangingPunct="1">
              <a:defRPr lang="en-US" sz="12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15" name="Text Placeholder 20"/>
          <p:cNvSpPr>
            <a:spLocks noGrp="1"/>
          </p:cNvSpPr>
          <p:nvPr>
            <p:ph type="body" sz="quarter" idx="26"/>
          </p:nvPr>
        </p:nvSpPr>
        <p:spPr bwMode="gray">
          <a:xfrm>
            <a:off x="179389" y="1125538"/>
            <a:ext cx="1584300" cy="576411"/>
          </a:xfrm>
          <a:prstGeom prst="homePlate">
            <a:avLst>
              <a:gd name="adj" fmla="val 34577"/>
            </a:avLst>
          </a:prstGeom>
          <a:gradFill>
            <a:gsLst>
              <a:gs pos="0">
                <a:srgbClr val="80BEC9"/>
              </a:gs>
              <a:gs pos="100000">
                <a:srgbClr val="409DAD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 anchorCtr="1">
            <a:noAutofit/>
          </a:bodyPr>
          <a:lstStyle>
            <a:lvl1pPr marL="0" algn="ctr" defTabSz="914400" rtl="0" eaLnBrk="1" latinLnBrk="0" hangingPunct="1">
              <a:defRPr lang="en-US" sz="12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16" name="Text Placeholder 20"/>
          <p:cNvSpPr>
            <a:spLocks noGrp="1"/>
          </p:cNvSpPr>
          <p:nvPr>
            <p:ph type="body" sz="quarter" idx="28"/>
          </p:nvPr>
        </p:nvSpPr>
        <p:spPr bwMode="gray">
          <a:xfrm>
            <a:off x="3738494" y="1125538"/>
            <a:ext cx="1584300" cy="576411"/>
          </a:xfrm>
          <a:prstGeom prst="chevron">
            <a:avLst>
              <a:gd name="adj" fmla="val 34136"/>
            </a:avLst>
          </a:prstGeom>
          <a:gradFill>
            <a:gsLst>
              <a:gs pos="0">
                <a:srgbClr val="80BEC9"/>
              </a:gs>
              <a:gs pos="100000">
                <a:srgbClr val="409DAD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 anchorCtr="1">
            <a:noAutofit/>
          </a:bodyPr>
          <a:lstStyle>
            <a:lvl1pPr marL="0" algn="ctr" defTabSz="914400" rtl="0" eaLnBrk="1" latinLnBrk="0" hangingPunct="1">
              <a:defRPr lang="en-US" sz="12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17" name="Text Placeholder 20"/>
          <p:cNvSpPr>
            <a:spLocks noGrp="1"/>
          </p:cNvSpPr>
          <p:nvPr>
            <p:ph type="body" sz="quarter" idx="29"/>
          </p:nvPr>
        </p:nvSpPr>
        <p:spPr bwMode="gray">
          <a:xfrm>
            <a:off x="5518047" y="1125538"/>
            <a:ext cx="1584300" cy="576411"/>
          </a:xfrm>
          <a:prstGeom prst="chevron">
            <a:avLst>
              <a:gd name="adj" fmla="val 34136"/>
            </a:avLst>
          </a:prstGeom>
          <a:gradFill>
            <a:gsLst>
              <a:gs pos="0">
                <a:srgbClr val="80BEC9"/>
              </a:gs>
              <a:gs pos="100000">
                <a:srgbClr val="409DAD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 anchorCtr="1">
            <a:noAutofit/>
          </a:bodyPr>
          <a:lstStyle>
            <a:lvl1pPr marL="0" algn="ctr" defTabSz="914400" rtl="0" eaLnBrk="1" latinLnBrk="0" hangingPunct="1">
              <a:defRPr lang="en-US" sz="12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19" name="Text Placeholder 20"/>
          <p:cNvSpPr>
            <a:spLocks noGrp="1"/>
          </p:cNvSpPr>
          <p:nvPr>
            <p:ph type="body" sz="quarter" idx="30"/>
          </p:nvPr>
        </p:nvSpPr>
        <p:spPr bwMode="gray">
          <a:xfrm>
            <a:off x="7297600" y="1125538"/>
            <a:ext cx="1584300" cy="576411"/>
          </a:xfrm>
          <a:prstGeom prst="chevron">
            <a:avLst>
              <a:gd name="adj" fmla="val 34136"/>
            </a:avLst>
          </a:prstGeom>
          <a:gradFill>
            <a:gsLst>
              <a:gs pos="0">
                <a:srgbClr val="80BEC9"/>
              </a:gs>
              <a:gs pos="100000">
                <a:srgbClr val="409DAD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 anchorCtr="1">
            <a:noAutofit/>
          </a:bodyPr>
          <a:lstStyle>
            <a:lvl1pPr marL="0" algn="ctr" defTabSz="914400" rtl="0" eaLnBrk="1" latinLnBrk="0" hangingPunct="1">
              <a:defRPr lang="en-US" sz="12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ands and driv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utoShape 20"/>
          <p:cNvSpPr>
            <a:spLocks noChangeArrowheads="1"/>
          </p:cNvSpPr>
          <p:nvPr userDrawn="1"/>
        </p:nvSpPr>
        <p:spPr bwMode="gray">
          <a:xfrm rot="19080000" flipH="1">
            <a:off x="4691391" y="2387890"/>
            <a:ext cx="1497623" cy="381000"/>
          </a:xfrm>
          <a:prstGeom prst="rightArrow">
            <a:avLst>
              <a:gd name="adj1" fmla="val 63333"/>
              <a:gd name="adj2" fmla="val 49582"/>
            </a:avLst>
          </a:prstGeom>
          <a:gradFill rotWithShape="1">
            <a:gsLst>
              <a:gs pos="0">
                <a:srgbClr val="DCDDDD"/>
              </a:gs>
              <a:gs pos="100000">
                <a:srgbClr val="97989A"/>
              </a:gs>
            </a:gsLst>
            <a:lin ang="0" scaled="1"/>
          </a:gradFill>
          <a:ln w="6350" algn="ctr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endParaRPr lang="en-CA" dirty="0"/>
          </a:p>
        </p:txBody>
      </p:sp>
      <p:sp>
        <p:nvSpPr>
          <p:cNvPr id="26" name="AutoShape 17"/>
          <p:cNvSpPr>
            <a:spLocks noChangeArrowheads="1"/>
          </p:cNvSpPr>
          <p:nvPr userDrawn="1"/>
        </p:nvSpPr>
        <p:spPr bwMode="gray">
          <a:xfrm rot="2520000" flipH="1">
            <a:off x="4691391" y="4431706"/>
            <a:ext cx="1497623" cy="381000"/>
          </a:xfrm>
          <a:prstGeom prst="rightArrow">
            <a:avLst>
              <a:gd name="adj1" fmla="val 63333"/>
              <a:gd name="adj2" fmla="val 49582"/>
            </a:avLst>
          </a:prstGeom>
          <a:gradFill rotWithShape="1">
            <a:gsLst>
              <a:gs pos="0">
                <a:srgbClr val="DCDDDD"/>
              </a:gs>
              <a:gs pos="100000">
                <a:srgbClr val="97989A"/>
              </a:gs>
            </a:gsLst>
            <a:lin ang="0" scaled="1"/>
          </a:gradFill>
          <a:ln w="6350" algn="ctr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marL="0" algn="l" defTabSz="914400" rtl="0" eaLnBrk="1" latinLnBrk="0" hangingPunct="1"/>
            <a:endParaRPr lang="en-CA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2" name="AutoShape 20"/>
          <p:cNvSpPr>
            <a:spLocks noChangeArrowheads="1"/>
          </p:cNvSpPr>
          <p:nvPr userDrawn="1"/>
        </p:nvSpPr>
        <p:spPr bwMode="gray">
          <a:xfrm rot="2520000">
            <a:off x="2879158" y="2387890"/>
            <a:ext cx="1497623" cy="381000"/>
          </a:xfrm>
          <a:prstGeom prst="rightArrow">
            <a:avLst>
              <a:gd name="adj1" fmla="val 63333"/>
              <a:gd name="adj2" fmla="val 49582"/>
            </a:avLst>
          </a:prstGeom>
          <a:gradFill rotWithShape="1">
            <a:gsLst>
              <a:gs pos="0">
                <a:srgbClr val="DCDDDD"/>
              </a:gs>
              <a:gs pos="100000">
                <a:srgbClr val="97989A"/>
              </a:gs>
            </a:gsLst>
            <a:lin ang="0" scaled="1"/>
          </a:gradFill>
          <a:ln w="6350" algn="ctr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endParaRPr lang="en-CA" dirty="0"/>
          </a:p>
        </p:txBody>
      </p:sp>
      <p:sp>
        <p:nvSpPr>
          <p:cNvPr id="23" name="AutoShape 17"/>
          <p:cNvSpPr>
            <a:spLocks noChangeArrowheads="1"/>
          </p:cNvSpPr>
          <p:nvPr userDrawn="1"/>
        </p:nvSpPr>
        <p:spPr bwMode="gray">
          <a:xfrm rot="19080000">
            <a:off x="2879158" y="4431706"/>
            <a:ext cx="1497623" cy="381000"/>
          </a:xfrm>
          <a:prstGeom prst="rightArrow">
            <a:avLst>
              <a:gd name="adj1" fmla="val 63333"/>
              <a:gd name="adj2" fmla="val 49582"/>
            </a:avLst>
          </a:prstGeom>
          <a:gradFill rotWithShape="1">
            <a:gsLst>
              <a:gs pos="0">
                <a:srgbClr val="DCDDDD"/>
              </a:gs>
              <a:gs pos="100000">
                <a:srgbClr val="97989A"/>
              </a:gs>
            </a:gsLst>
            <a:lin ang="0" scaled="1"/>
          </a:gradFill>
          <a:ln w="6350" algn="ctr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marL="0" algn="l" defTabSz="914400" rtl="0" eaLnBrk="1" latinLnBrk="0" hangingPunct="1"/>
            <a:endParaRPr lang="en-CA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Text Placeholder 10"/>
          <p:cNvSpPr>
            <a:spLocks noGrp="1"/>
          </p:cNvSpPr>
          <p:nvPr userDrawn="1">
            <p:ph type="body" sz="quarter" idx="21"/>
          </p:nvPr>
        </p:nvSpPr>
        <p:spPr bwMode="gray">
          <a:xfrm>
            <a:off x="3822700" y="3187175"/>
            <a:ext cx="1441714" cy="821280"/>
          </a:xfrm>
          <a:prstGeom prst="ellipse">
            <a:avLst/>
          </a:prstGeom>
          <a:solidFill>
            <a:srgbClr val="AA5CAA"/>
          </a:solidFill>
          <a:ln>
            <a:noFill/>
          </a:ln>
        </p:spPr>
        <p:txBody>
          <a:bodyPr lIns="54000" tIns="54000" rIns="54000" bIns="54000" anchor="ctr" anchorCtr="1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Text</a:t>
            </a:r>
            <a:endParaRPr lang="en-GB" dirty="0"/>
          </a:p>
        </p:txBody>
      </p:sp>
      <p:sp>
        <p:nvSpPr>
          <p:cNvPr id="29" name="Text Placeholder 20"/>
          <p:cNvSpPr>
            <a:spLocks noGrp="1"/>
          </p:cNvSpPr>
          <p:nvPr>
            <p:ph type="body" sz="quarter" idx="22"/>
          </p:nvPr>
        </p:nvSpPr>
        <p:spPr bwMode="gray">
          <a:xfrm>
            <a:off x="179388" y="1557337"/>
            <a:ext cx="3323022" cy="1944688"/>
          </a:xfrm>
          <a:solidFill>
            <a:schemeClr val="bg1"/>
          </a:solidFill>
          <a:ln w="12700">
            <a:solidFill>
              <a:srgbClr val="409DAD"/>
            </a:solidFill>
          </a:ln>
        </p:spPr>
        <p:txBody>
          <a:bodyPr lIns="54000" tIns="54000" rIns="54000" bIns="54000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0" name="Text Placeholder 20"/>
          <p:cNvSpPr>
            <a:spLocks noGrp="1"/>
          </p:cNvSpPr>
          <p:nvPr>
            <p:ph type="body" sz="quarter" idx="23"/>
          </p:nvPr>
        </p:nvSpPr>
        <p:spPr bwMode="gray">
          <a:xfrm>
            <a:off x="179388" y="4148137"/>
            <a:ext cx="3323022" cy="1944688"/>
          </a:xfrm>
          <a:solidFill>
            <a:schemeClr val="bg1"/>
          </a:solidFill>
          <a:ln w="12700">
            <a:solidFill>
              <a:srgbClr val="409DAD"/>
            </a:solidFill>
          </a:ln>
        </p:spPr>
        <p:txBody>
          <a:bodyPr lIns="54000" tIns="54000" rIns="54000" bIns="54000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1" name="Text Placeholder 20"/>
          <p:cNvSpPr>
            <a:spLocks noGrp="1"/>
          </p:cNvSpPr>
          <p:nvPr>
            <p:ph type="body" sz="quarter" idx="24"/>
          </p:nvPr>
        </p:nvSpPr>
        <p:spPr bwMode="gray">
          <a:xfrm>
            <a:off x="5570153" y="1557337"/>
            <a:ext cx="3323022" cy="1944688"/>
          </a:xfrm>
          <a:solidFill>
            <a:schemeClr val="bg1"/>
          </a:solidFill>
          <a:ln w="12700">
            <a:solidFill>
              <a:srgbClr val="409DAD"/>
            </a:solidFill>
          </a:ln>
        </p:spPr>
        <p:txBody>
          <a:bodyPr lIns="54000" tIns="54000" rIns="54000" bIns="54000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2" name="Text Placeholder 20"/>
          <p:cNvSpPr>
            <a:spLocks noGrp="1"/>
          </p:cNvSpPr>
          <p:nvPr>
            <p:ph type="body" sz="quarter" idx="25"/>
          </p:nvPr>
        </p:nvSpPr>
        <p:spPr bwMode="gray">
          <a:xfrm>
            <a:off x="5570153" y="4148137"/>
            <a:ext cx="3323022" cy="1944688"/>
          </a:xfrm>
          <a:solidFill>
            <a:schemeClr val="bg1"/>
          </a:solidFill>
          <a:ln w="12700">
            <a:solidFill>
              <a:srgbClr val="409DAD"/>
            </a:solidFill>
          </a:ln>
        </p:spPr>
        <p:txBody>
          <a:bodyPr lIns="54000" tIns="54000" rIns="54000" bIns="54000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5" name="Text Placeholder 20"/>
          <p:cNvSpPr>
            <a:spLocks noGrp="1"/>
          </p:cNvSpPr>
          <p:nvPr>
            <p:ph type="body" sz="quarter" idx="26"/>
          </p:nvPr>
        </p:nvSpPr>
        <p:spPr bwMode="gray">
          <a:xfrm>
            <a:off x="179388" y="1125538"/>
            <a:ext cx="3323022" cy="359817"/>
          </a:xfrm>
          <a:solidFill>
            <a:srgbClr val="409DAD"/>
          </a:solidFill>
          <a:ln w="12700">
            <a:solidFill>
              <a:srgbClr val="409DAD"/>
            </a:solidFill>
          </a:ln>
        </p:spPr>
        <p:txBody>
          <a:bodyPr vert="horz" lIns="0" tIns="0" rIns="0" bIns="0" rtlCol="0" anchor="ctr" anchorCtr="1">
            <a:normAutofit/>
          </a:bodyPr>
          <a:lstStyle>
            <a:lvl1pPr>
              <a:defRPr lang="en-US" sz="14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36" name="Text Placeholder 20"/>
          <p:cNvSpPr>
            <a:spLocks noGrp="1"/>
          </p:cNvSpPr>
          <p:nvPr>
            <p:ph type="body" sz="quarter" idx="27"/>
          </p:nvPr>
        </p:nvSpPr>
        <p:spPr bwMode="gray">
          <a:xfrm>
            <a:off x="5570153" y="1125538"/>
            <a:ext cx="3323022" cy="359817"/>
          </a:xfrm>
          <a:solidFill>
            <a:srgbClr val="409DAD"/>
          </a:solidFill>
          <a:ln w="12700">
            <a:solidFill>
              <a:srgbClr val="409DAD"/>
            </a:solidFill>
          </a:ln>
        </p:spPr>
        <p:txBody>
          <a:bodyPr vert="horz" lIns="0" tIns="0" rIns="0" bIns="0" rtlCol="0" anchor="ctr" anchorCtr="1">
            <a:normAutofit/>
          </a:bodyPr>
          <a:lstStyle>
            <a:lvl1pPr>
              <a:defRPr lang="en-US" sz="14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37" name="Text Placeholder 20"/>
          <p:cNvSpPr>
            <a:spLocks noGrp="1"/>
          </p:cNvSpPr>
          <p:nvPr>
            <p:ph type="body" sz="quarter" idx="28"/>
          </p:nvPr>
        </p:nvSpPr>
        <p:spPr bwMode="gray">
          <a:xfrm>
            <a:off x="179388" y="3716339"/>
            <a:ext cx="3323022" cy="359817"/>
          </a:xfrm>
          <a:solidFill>
            <a:srgbClr val="409DAD"/>
          </a:solidFill>
          <a:ln w="12700">
            <a:solidFill>
              <a:srgbClr val="409DAD"/>
            </a:solidFill>
          </a:ln>
        </p:spPr>
        <p:txBody>
          <a:bodyPr vert="horz" lIns="0" tIns="0" rIns="0" bIns="0" rtlCol="0" anchor="ctr" anchorCtr="1">
            <a:normAutofit/>
          </a:bodyPr>
          <a:lstStyle>
            <a:lvl1pPr>
              <a:defRPr lang="en-US" sz="14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38" name="Text Placeholder 20"/>
          <p:cNvSpPr>
            <a:spLocks noGrp="1"/>
          </p:cNvSpPr>
          <p:nvPr>
            <p:ph type="body" sz="quarter" idx="29"/>
          </p:nvPr>
        </p:nvSpPr>
        <p:spPr bwMode="gray">
          <a:xfrm>
            <a:off x="5570153" y="3716339"/>
            <a:ext cx="3323022" cy="359817"/>
          </a:xfrm>
          <a:solidFill>
            <a:srgbClr val="409DAD"/>
          </a:solidFill>
          <a:ln w="12700">
            <a:solidFill>
              <a:srgbClr val="409DAD"/>
            </a:solidFill>
          </a:ln>
        </p:spPr>
        <p:txBody>
          <a:bodyPr vert="horz" lIns="0" tIns="0" rIns="0" bIns="0" rtlCol="0" anchor="ctr" anchorCtr="1">
            <a:normAutofit/>
          </a:bodyPr>
          <a:lstStyle>
            <a:lvl1pPr>
              <a:defRPr lang="en-US" sz="14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21"/>
          </p:nvPr>
        </p:nvSpPr>
        <p:spPr bwMode="gray">
          <a:xfrm>
            <a:off x="173526" y="1557337"/>
            <a:ext cx="4254012" cy="4535488"/>
          </a:xfrm>
          <a:solidFill>
            <a:schemeClr val="bg1"/>
          </a:solidFill>
          <a:ln w="12700">
            <a:solidFill>
              <a:srgbClr val="409DAD"/>
            </a:solidFill>
          </a:ln>
        </p:spPr>
        <p:txBody>
          <a:bodyPr lIns="54000" tIns="54000" rIns="54000" bIns="54000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</p:txBody>
      </p:sp>
      <p:sp>
        <p:nvSpPr>
          <p:cNvPr id="23" name="Text Placeholder 20"/>
          <p:cNvSpPr>
            <a:spLocks noGrp="1"/>
          </p:cNvSpPr>
          <p:nvPr>
            <p:ph type="body" sz="quarter" idx="22"/>
          </p:nvPr>
        </p:nvSpPr>
        <p:spPr bwMode="gray">
          <a:xfrm>
            <a:off x="4639162" y="1557337"/>
            <a:ext cx="4254012" cy="4535488"/>
          </a:xfrm>
          <a:solidFill>
            <a:schemeClr val="bg1"/>
          </a:solidFill>
          <a:ln w="12700">
            <a:solidFill>
              <a:srgbClr val="409DAD"/>
            </a:solidFill>
          </a:ln>
        </p:spPr>
        <p:txBody>
          <a:bodyPr lIns="54000" tIns="54000" rIns="54000" bIns="54000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</p:txBody>
      </p:sp>
      <p:sp>
        <p:nvSpPr>
          <p:cNvPr id="29" name="Text Placeholder 20"/>
          <p:cNvSpPr>
            <a:spLocks noGrp="1"/>
          </p:cNvSpPr>
          <p:nvPr>
            <p:ph type="body" sz="quarter" idx="26"/>
          </p:nvPr>
        </p:nvSpPr>
        <p:spPr bwMode="gray">
          <a:xfrm>
            <a:off x="173526" y="1125538"/>
            <a:ext cx="4254012" cy="359817"/>
          </a:xfrm>
          <a:solidFill>
            <a:srgbClr val="409DAD"/>
          </a:solidFill>
          <a:ln w="12700">
            <a:solidFill>
              <a:srgbClr val="409DAD"/>
            </a:solidFill>
          </a:ln>
        </p:spPr>
        <p:txBody>
          <a:bodyPr vert="horz" lIns="0" tIns="0" rIns="0" bIns="0" rtlCol="0" anchor="ctr" anchorCtr="1">
            <a:normAutofit/>
          </a:bodyPr>
          <a:lstStyle>
            <a:lvl1pPr>
              <a:defRPr lang="en-US" sz="14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30" name="Text Placeholder 20"/>
          <p:cNvSpPr>
            <a:spLocks noGrp="1"/>
          </p:cNvSpPr>
          <p:nvPr>
            <p:ph type="body" sz="quarter" idx="27"/>
          </p:nvPr>
        </p:nvSpPr>
        <p:spPr bwMode="gray">
          <a:xfrm>
            <a:off x="4639163" y="1125538"/>
            <a:ext cx="4254012" cy="359817"/>
          </a:xfrm>
          <a:solidFill>
            <a:srgbClr val="409DAD"/>
          </a:solidFill>
          <a:ln w="12700">
            <a:solidFill>
              <a:srgbClr val="409DAD"/>
            </a:solidFill>
          </a:ln>
        </p:spPr>
        <p:txBody>
          <a:bodyPr vert="horz" lIns="0" tIns="0" rIns="0" bIns="0" rtlCol="0" anchor="ctr" anchorCtr="1">
            <a:normAutofit/>
          </a:bodyPr>
          <a:lstStyle>
            <a:lvl1pPr>
              <a:defRPr lang="en-US" sz="14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21"/>
          </p:nvPr>
        </p:nvSpPr>
        <p:spPr bwMode="gray">
          <a:xfrm>
            <a:off x="173526" y="1557337"/>
            <a:ext cx="4254012" cy="1944688"/>
          </a:xfrm>
          <a:solidFill>
            <a:schemeClr val="bg1"/>
          </a:solidFill>
          <a:ln w="12700">
            <a:solidFill>
              <a:srgbClr val="409DAD"/>
            </a:solidFill>
          </a:ln>
        </p:spPr>
        <p:txBody>
          <a:bodyPr lIns="54000" tIns="54000" rIns="54000" bIns="54000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3" name="Text Placeholder 20"/>
          <p:cNvSpPr>
            <a:spLocks noGrp="1"/>
          </p:cNvSpPr>
          <p:nvPr>
            <p:ph type="body" sz="quarter" idx="22"/>
          </p:nvPr>
        </p:nvSpPr>
        <p:spPr bwMode="gray">
          <a:xfrm>
            <a:off x="4639162" y="1557337"/>
            <a:ext cx="4254012" cy="1944688"/>
          </a:xfrm>
          <a:solidFill>
            <a:schemeClr val="bg1"/>
          </a:solidFill>
          <a:ln w="12700">
            <a:solidFill>
              <a:srgbClr val="409DAD"/>
            </a:solidFill>
          </a:ln>
        </p:spPr>
        <p:txBody>
          <a:bodyPr lIns="54000" tIns="54000" rIns="54000" bIns="54000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5" name="Text Placeholder 20"/>
          <p:cNvSpPr>
            <a:spLocks noGrp="1"/>
          </p:cNvSpPr>
          <p:nvPr>
            <p:ph type="body" sz="quarter" idx="23"/>
          </p:nvPr>
        </p:nvSpPr>
        <p:spPr bwMode="gray">
          <a:xfrm>
            <a:off x="173526" y="4148137"/>
            <a:ext cx="4254012" cy="1944688"/>
          </a:xfrm>
          <a:solidFill>
            <a:srgbClr val="BFDEE4"/>
          </a:solidFill>
          <a:ln w="12700">
            <a:solidFill>
              <a:srgbClr val="409DAD"/>
            </a:solidFill>
          </a:ln>
        </p:spPr>
        <p:txBody>
          <a:bodyPr lIns="54000" tIns="54000" rIns="54000" bIns="54000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6" name="Text Placeholder 20"/>
          <p:cNvSpPr>
            <a:spLocks noGrp="1"/>
          </p:cNvSpPr>
          <p:nvPr>
            <p:ph type="body" sz="quarter" idx="24"/>
          </p:nvPr>
        </p:nvSpPr>
        <p:spPr bwMode="gray">
          <a:xfrm>
            <a:off x="4639162" y="4148137"/>
            <a:ext cx="4254012" cy="1944688"/>
          </a:xfrm>
          <a:solidFill>
            <a:srgbClr val="BFDEE4"/>
          </a:solidFill>
          <a:ln w="12700">
            <a:solidFill>
              <a:srgbClr val="409DAD"/>
            </a:solidFill>
          </a:ln>
        </p:spPr>
        <p:txBody>
          <a:bodyPr lIns="54000" tIns="54000" rIns="54000" bIns="54000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9" name="Text Placeholder 20"/>
          <p:cNvSpPr>
            <a:spLocks noGrp="1"/>
          </p:cNvSpPr>
          <p:nvPr>
            <p:ph type="body" sz="quarter" idx="26"/>
          </p:nvPr>
        </p:nvSpPr>
        <p:spPr bwMode="gray">
          <a:xfrm>
            <a:off x="173526" y="1125538"/>
            <a:ext cx="4254012" cy="359817"/>
          </a:xfrm>
          <a:solidFill>
            <a:srgbClr val="409DAD"/>
          </a:solidFill>
          <a:ln w="12700">
            <a:solidFill>
              <a:srgbClr val="409DAD"/>
            </a:solidFill>
          </a:ln>
        </p:spPr>
        <p:txBody>
          <a:bodyPr vert="horz" lIns="0" tIns="0" rIns="0" bIns="0" rtlCol="0" anchor="ctr" anchorCtr="1">
            <a:normAutofit/>
          </a:bodyPr>
          <a:lstStyle>
            <a:lvl1pPr>
              <a:defRPr lang="en-US" sz="14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30" name="Text Placeholder 20"/>
          <p:cNvSpPr>
            <a:spLocks noGrp="1"/>
          </p:cNvSpPr>
          <p:nvPr>
            <p:ph type="body" sz="quarter" idx="27"/>
          </p:nvPr>
        </p:nvSpPr>
        <p:spPr bwMode="gray">
          <a:xfrm>
            <a:off x="4639163" y="1125538"/>
            <a:ext cx="4254012" cy="359817"/>
          </a:xfrm>
          <a:solidFill>
            <a:srgbClr val="409DAD"/>
          </a:solidFill>
          <a:ln w="12700">
            <a:solidFill>
              <a:srgbClr val="409DAD"/>
            </a:solidFill>
          </a:ln>
        </p:spPr>
        <p:txBody>
          <a:bodyPr vert="horz" lIns="0" tIns="0" rIns="0" bIns="0" rtlCol="0" anchor="ctr" anchorCtr="1">
            <a:normAutofit/>
          </a:bodyPr>
          <a:lstStyle>
            <a:lvl1pPr>
              <a:defRPr lang="en-US" sz="14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20"/>
          <p:cNvSpPr>
            <a:spLocks noGrp="1"/>
          </p:cNvSpPr>
          <p:nvPr>
            <p:ph type="body" sz="quarter" idx="28"/>
          </p:nvPr>
        </p:nvSpPr>
        <p:spPr bwMode="gray">
          <a:xfrm>
            <a:off x="173526" y="3716339"/>
            <a:ext cx="4254012" cy="359817"/>
          </a:xfrm>
          <a:solidFill>
            <a:srgbClr val="409DAD"/>
          </a:solidFill>
          <a:ln w="12700">
            <a:solidFill>
              <a:srgbClr val="409DAD"/>
            </a:solidFill>
          </a:ln>
        </p:spPr>
        <p:txBody>
          <a:bodyPr vert="horz" lIns="0" tIns="0" rIns="0" bIns="0" rtlCol="0" anchor="ctr" anchorCtr="1">
            <a:normAutofit/>
          </a:bodyPr>
          <a:lstStyle>
            <a:lvl1pPr>
              <a:defRPr lang="en-US" sz="14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32" name="Text Placeholder 20"/>
          <p:cNvSpPr>
            <a:spLocks noGrp="1"/>
          </p:cNvSpPr>
          <p:nvPr>
            <p:ph type="body" sz="quarter" idx="29"/>
          </p:nvPr>
        </p:nvSpPr>
        <p:spPr bwMode="gray">
          <a:xfrm>
            <a:off x="4639163" y="3716339"/>
            <a:ext cx="4254012" cy="359817"/>
          </a:xfrm>
          <a:solidFill>
            <a:srgbClr val="409DAD"/>
          </a:solidFill>
          <a:ln w="12700">
            <a:solidFill>
              <a:srgbClr val="409DAD"/>
            </a:solidFill>
          </a:ln>
        </p:spPr>
        <p:txBody>
          <a:bodyPr vert="horz" lIns="0" tIns="0" rIns="0" bIns="0" rtlCol="0" anchor="ctr" anchorCtr="1">
            <a:normAutofit/>
          </a:bodyPr>
          <a:lstStyle>
            <a:lvl1pPr>
              <a:defRPr lang="en-US" sz="14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hart Placeholder 31"/>
          <p:cNvSpPr>
            <a:spLocks noGrp="1"/>
          </p:cNvSpPr>
          <p:nvPr>
            <p:ph type="chart" sz="quarter" idx="22"/>
          </p:nvPr>
        </p:nvSpPr>
        <p:spPr bwMode="gray">
          <a:xfrm>
            <a:off x="3172573" y="1125538"/>
            <a:ext cx="2724700" cy="237648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20"/>
          </p:nvPr>
        </p:nvSpPr>
        <p:spPr bwMode="gray">
          <a:xfrm>
            <a:off x="6168751" y="3716338"/>
            <a:ext cx="2723204" cy="23764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</p:txBody>
      </p:sp>
      <p:sp>
        <p:nvSpPr>
          <p:cNvPr id="32" name="Chart Placeholder 31"/>
          <p:cNvSpPr>
            <a:spLocks noGrp="1"/>
          </p:cNvSpPr>
          <p:nvPr>
            <p:ph type="chart" sz="quarter" idx="21"/>
          </p:nvPr>
        </p:nvSpPr>
        <p:spPr bwMode="gray">
          <a:xfrm>
            <a:off x="6167254" y="1125538"/>
            <a:ext cx="2724700" cy="237648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3" name="Table Placeholder 12"/>
          <p:cNvSpPr>
            <a:spLocks noGrp="1"/>
          </p:cNvSpPr>
          <p:nvPr>
            <p:ph type="tbl" sz="quarter" idx="14"/>
          </p:nvPr>
        </p:nvSpPr>
        <p:spPr bwMode="gray">
          <a:xfrm>
            <a:off x="179388" y="1125538"/>
            <a:ext cx="2723204" cy="237648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 bwMode="gray">
          <a:xfrm>
            <a:off x="179388" y="3716338"/>
            <a:ext cx="2723204" cy="23764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8"/>
          </p:nvPr>
        </p:nvSpPr>
        <p:spPr bwMode="gray">
          <a:xfrm>
            <a:off x="3172573" y="3716338"/>
            <a:ext cx="2723204" cy="23764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 userDrawn="1"/>
        </p:nvGrpSpPr>
        <p:grpSpPr bwMode="gray">
          <a:xfrm>
            <a:off x="0" y="0"/>
            <a:ext cx="9144000" cy="6858001"/>
            <a:chOff x="0" y="0"/>
            <a:chExt cx="9144000" cy="6858001"/>
          </a:xfrm>
        </p:grpSpPr>
        <p:sp>
          <p:nvSpPr>
            <p:cNvPr id="6" name="Freeform 6"/>
            <p:cNvSpPr>
              <a:spLocks/>
            </p:cNvSpPr>
            <p:nvPr userDrawn="1"/>
          </p:nvSpPr>
          <p:spPr bwMode="gray">
            <a:xfrm>
              <a:off x="3397250" y="1116013"/>
              <a:ext cx="5746750" cy="5741988"/>
            </a:xfrm>
            <a:custGeom>
              <a:avLst/>
              <a:gdLst/>
              <a:ahLst/>
              <a:cxnLst>
                <a:cxn ang="0">
                  <a:pos x="0" y="3617"/>
                </a:cxn>
                <a:cxn ang="0">
                  <a:pos x="2549" y="3617"/>
                </a:cxn>
                <a:cxn ang="0">
                  <a:pos x="3620" y="0"/>
                </a:cxn>
                <a:cxn ang="0">
                  <a:pos x="1072" y="0"/>
                </a:cxn>
                <a:cxn ang="0">
                  <a:pos x="0" y="3617"/>
                </a:cxn>
              </a:cxnLst>
              <a:rect l="0" t="0" r="r" b="b"/>
              <a:pathLst>
                <a:path w="3620" h="3617">
                  <a:moveTo>
                    <a:pt x="0" y="3617"/>
                  </a:moveTo>
                  <a:lnTo>
                    <a:pt x="2549" y="3617"/>
                  </a:lnTo>
                  <a:lnTo>
                    <a:pt x="3620" y="0"/>
                  </a:lnTo>
                  <a:lnTo>
                    <a:pt x="1072" y="0"/>
                  </a:lnTo>
                  <a:lnTo>
                    <a:pt x="0" y="361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57A">
                    <a:alpha val="90000"/>
                  </a:srgbClr>
                </a:gs>
                <a:gs pos="35000">
                  <a:srgbClr val="00338D">
                    <a:alpha val="90000"/>
                  </a:srgbClr>
                </a:gs>
                <a:gs pos="100000">
                  <a:srgbClr val="009FDA">
                    <a:alpha val="90000"/>
                  </a:srgbClr>
                </a:gs>
              </a:gsLst>
              <a:lin ang="0" scaled="1"/>
              <a:tileRect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algn="l" defTabSz="914400" rtl="0" eaLnBrk="1" fontAlgn="base" latinLnBrk="0" hangingPunct="1">
                <a:spcBef>
                  <a:spcPct val="50000"/>
                </a:spcBef>
                <a:spcAft>
                  <a:spcPct val="0"/>
                </a:spcAft>
                <a:defRPr/>
              </a:pPr>
              <a:endPara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Freeform 7"/>
            <p:cNvSpPr>
              <a:spLocks/>
            </p:cNvSpPr>
            <p:nvPr userDrawn="1"/>
          </p:nvSpPr>
          <p:spPr bwMode="gray">
            <a:xfrm>
              <a:off x="7007225" y="6116638"/>
              <a:ext cx="2136775" cy="741363"/>
            </a:xfrm>
            <a:custGeom>
              <a:avLst/>
              <a:gdLst/>
              <a:ahLst/>
              <a:cxnLst>
                <a:cxn ang="0">
                  <a:pos x="0" y="467"/>
                </a:cxn>
                <a:cxn ang="0">
                  <a:pos x="1208" y="467"/>
                </a:cxn>
                <a:cxn ang="0">
                  <a:pos x="1346" y="0"/>
                </a:cxn>
                <a:cxn ang="0">
                  <a:pos x="138" y="0"/>
                </a:cxn>
                <a:cxn ang="0">
                  <a:pos x="0" y="467"/>
                </a:cxn>
              </a:cxnLst>
              <a:rect l="0" t="0" r="r" b="b"/>
              <a:pathLst>
                <a:path w="1346" h="467">
                  <a:moveTo>
                    <a:pt x="0" y="467"/>
                  </a:moveTo>
                  <a:lnTo>
                    <a:pt x="1208" y="467"/>
                  </a:lnTo>
                  <a:lnTo>
                    <a:pt x="1346" y="0"/>
                  </a:lnTo>
                  <a:lnTo>
                    <a:pt x="138" y="0"/>
                  </a:lnTo>
                  <a:lnTo>
                    <a:pt x="0" y="467"/>
                  </a:lnTo>
                  <a:close/>
                </a:path>
              </a:pathLst>
            </a:custGeom>
            <a:solidFill>
              <a:srgbClr val="00B0F0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algn="ctr" defTabSz="914400" rtl="0" eaLnBrk="1" latinLnBrk="0" hangingPunct="1">
                <a:spcBef>
                  <a:spcPct val="50000"/>
                </a:spcBef>
                <a:defRPr/>
              </a:pPr>
              <a:endPara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8"/>
            <p:cNvSpPr>
              <a:spLocks/>
            </p:cNvSpPr>
            <p:nvPr userDrawn="1"/>
          </p:nvSpPr>
          <p:spPr bwMode="gray">
            <a:xfrm>
              <a:off x="1241425" y="4743450"/>
              <a:ext cx="2530475" cy="2114550"/>
            </a:xfrm>
            <a:custGeom>
              <a:avLst/>
              <a:gdLst/>
              <a:ahLst/>
              <a:cxnLst>
                <a:cxn ang="0">
                  <a:pos x="395" y="0"/>
                </a:cxn>
                <a:cxn ang="0">
                  <a:pos x="0" y="1332"/>
                </a:cxn>
                <a:cxn ang="0">
                  <a:pos x="1199" y="1332"/>
                </a:cxn>
                <a:cxn ang="0">
                  <a:pos x="1594" y="0"/>
                </a:cxn>
                <a:cxn ang="0">
                  <a:pos x="395" y="0"/>
                </a:cxn>
              </a:cxnLst>
              <a:rect l="0" t="0" r="r" b="b"/>
              <a:pathLst>
                <a:path w="1594" h="1332">
                  <a:moveTo>
                    <a:pt x="395" y="0"/>
                  </a:moveTo>
                  <a:lnTo>
                    <a:pt x="0" y="1332"/>
                  </a:lnTo>
                  <a:lnTo>
                    <a:pt x="1199" y="1332"/>
                  </a:lnTo>
                  <a:lnTo>
                    <a:pt x="1594" y="0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rgbClr val="8099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3"/>
            <p:cNvSpPr>
              <a:spLocks/>
            </p:cNvSpPr>
            <p:nvPr userDrawn="1"/>
          </p:nvSpPr>
          <p:spPr bwMode="gray">
            <a:xfrm>
              <a:off x="1554163" y="0"/>
              <a:ext cx="4738688" cy="2343150"/>
            </a:xfrm>
            <a:custGeom>
              <a:avLst/>
              <a:gdLst/>
              <a:ahLst/>
              <a:cxnLst>
                <a:cxn ang="0">
                  <a:pos x="2548" y="1476"/>
                </a:cxn>
                <a:cxn ang="0">
                  <a:pos x="2985" y="0"/>
                </a:cxn>
                <a:cxn ang="0">
                  <a:pos x="437" y="0"/>
                </a:cxn>
                <a:cxn ang="0">
                  <a:pos x="0" y="1476"/>
                </a:cxn>
                <a:cxn ang="0">
                  <a:pos x="2548" y="1476"/>
                </a:cxn>
              </a:cxnLst>
              <a:rect l="0" t="0" r="r" b="b"/>
              <a:pathLst>
                <a:path w="2985" h="1476">
                  <a:moveTo>
                    <a:pt x="2548" y="1476"/>
                  </a:moveTo>
                  <a:lnTo>
                    <a:pt x="2985" y="0"/>
                  </a:lnTo>
                  <a:lnTo>
                    <a:pt x="437" y="0"/>
                  </a:lnTo>
                  <a:lnTo>
                    <a:pt x="0" y="1476"/>
                  </a:lnTo>
                  <a:lnTo>
                    <a:pt x="2548" y="147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57A">
                    <a:alpha val="90000"/>
                  </a:srgbClr>
                </a:gs>
                <a:gs pos="35000">
                  <a:srgbClr val="00338D">
                    <a:alpha val="90000"/>
                  </a:srgbClr>
                </a:gs>
                <a:gs pos="100000">
                  <a:srgbClr val="009FDA">
                    <a:alpha val="90000"/>
                  </a:srgbClr>
                </a:gs>
              </a:gsLst>
              <a:lin ang="0" scaled="1"/>
              <a:tileRect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algn="l" defTabSz="914400" rtl="0" eaLnBrk="1" fontAlgn="base" latinLnBrk="0" hangingPunct="1">
                <a:spcBef>
                  <a:spcPct val="50000"/>
                </a:spcBef>
                <a:spcAft>
                  <a:spcPct val="0"/>
                </a:spcAft>
                <a:defRPr/>
              </a:pPr>
              <a:endPara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Freeform 14"/>
            <p:cNvSpPr>
              <a:spLocks/>
            </p:cNvSpPr>
            <p:nvPr userDrawn="1"/>
          </p:nvSpPr>
          <p:spPr bwMode="gray">
            <a:xfrm>
              <a:off x="0" y="0"/>
              <a:ext cx="3898900" cy="5630863"/>
            </a:xfrm>
            <a:custGeom>
              <a:avLst/>
              <a:gdLst/>
              <a:ahLst/>
              <a:cxnLst>
                <a:cxn ang="0">
                  <a:pos x="2456" y="0"/>
                </a:cxn>
                <a:cxn ang="0">
                  <a:pos x="0" y="0"/>
                </a:cxn>
                <a:cxn ang="0">
                  <a:pos x="0" y="3547"/>
                </a:cxn>
                <a:cxn ang="0">
                  <a:pos x="1405" y="3547"/>
                </a:cxn>
                <a:cxn ang="0">
                  <a:pos x="2456" y="0"/>
                </a:cxn>
              </a:cxnLst>
              <a:rect l="0" t="0" r="r" b="b"/>
              <a:pathLst>
                <a:path w="2456" h="3547">
                  <a:moveTo>
                    <a:pt x="2456" y="0"/>
                  </a:moveTo>
                  <a:lnTo>
                    <a:pt x="0" y="0"/>
                  </a:lnTo>
                  <a:lnTo>
                    <a:pt x="0" y="3547"/>
                  </a:lnTo>
                  <a:lnTo>
                    <a:pt x="1405" y="3547"/>
                  </a:lnTo>
                  <a:lnTo>
                    <a:pt x="2456" y="0"/>
                  </a:lnTo>
                  <a:close/>
                </a:path>
              </a:pathLst>
            </a:custGeom>
            <a:solidFill>
              <a:srgbClr val="BFCCE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1"/>
            <p:cNvSpPr>
              <a:spLocks/>
            </p:cNvSpPr>
            <p:nvPr userDrawn="1"/>
          </p:nvSpPr>
          <p:spPr bwMode="gray">
            <a:xfrm>
              <a:off x="0" y="2343150"/>
              <a:ext cx="1554163" cy="45148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44"/>
                </a:cxn>
                <a:cxn ang="0">
                  <a:pos x="137" y="2844"/>
                </a:cxn>
                <a:cxn ang="0">
                  <a:pos x="979" y="0"/>
                </a:cxn>
                <a:cxn ang="0">
                  <a:pos x="0" y="0"/>
                </a:cxn>
              </a:cxnLst>
              <a:rect l="0" t="0" r="r" b="b"/>
              <a:pathLst>
                <a:path w="979" h="2844">
                  <a:moveTo>
                    <a:pt x="0" y="0"/>
                  </a:moveTo>
                  <a:lnTo>
                    <a:pt x="0" y="2844"/>
                  </a:lnTo>
                  <a:lnTo>
                    <a:pt x="137" y="2844"/>
                  </a:lnTo>
                  <a:lnTo>
                    <a:pt x="97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AF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914400" rtl="0" eaLnBrk="1" latinLnBrk="0" hangingPunct="1"/>
              <a:endPara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Freeform 12"/>
            <p:cNvSpPr>
              <a:spLocks/>
            </p:cNvSpPr>
            <p:nvPr userDrawn="1"/>
          </p:nvSpPr>
          <p:spPr bwMode="gray">
            <a:xfrm>
              <a:off x="7007225" y="6116638"/>
              <a:ext cx="655638" cy="741363"/>
            </a:xfrm>
            <a:custGeom>
              <a:avLst/>
              <a:gdLst/>
              <a:ahLst/>
              <a:cxnLst>
                <a:cxn ang="0">
                  <a:pos x="413" y="0"/>
                </a:cxn>
                <a:cxn ang="0">
                  <a:pos x="138" y="0"/>
                </a:cxn>
                <a:cxn ang="0">
                  <a:pos x="0" y="467"/>
                </a:cxn>
                <a:cxn ang="0">
                  <a:pos x="275" y="467"/>
                </a:cxn>
                <a:cxn ang="0">
                  <a:pos x="413" y="0"/>
                </a:cxn>
              </a:cxnLst>
              <a:rect l="0" t="0" r="r" b="b"/>
              <a:pathLst>
                <a:path w="413" h="467">
                  <a:moveTo>
                    <a:pt x="413" y="0"/>
                  </a:moveTo>
                  <a:lnTo>
                    <a:pt x="138" y="0"/>
                  </a:lnTo>
                  <a:lnTo>
                    <a:pt x="0" y="467"/>
                  </a:lnTo>
                  <a:lnTo>
                    <a:pt x="275" y="467"/>
                  </a:lnTo>
                  <a:lnTo>
                    <a:pt x="413" y="0"/>
                  </a:lnTo>
                  <a:close/>
                </a:path>
              </a:pathLst>
            </a:custGeom>
            <a:solidFill>
              <a:srgbClr val="00338D">
                <a:alpha val="95000"/>
              </a:srgb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algn="ctr" defTabSz="914400" rtl="0" eaLnBrk="1" latinLnBrk="0" hangingPunct="1">
                <a:spcBef>
                  <a:spcPct val="50000"/>
                </a:spcBef>
                <a:defRPr/>
              </a:pPr>
              <a:endPara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Freeform 13"/>
            <p:cNvSpPr>
              <a:spLocks/>
            </p:cNvSpPr>
            <p:nvPr userDrawn="1"/>
          </p:nvSpPr>
          <p:spPr bwMode="gray">
            <a:xfrm>
              <a:off x="4735513" y="1116013"/>
              <a:ext cx="1227138" cy="1227138"/>
            </a:xfrm>
            <a:custGeom>
              <a:avLst/>
              <a:gdLst/>
              <a:ahLst/>
              <a:cxnLst>
                <a:cxn ang="0">
                  <a:pos x="773" y="0"/>
                </a:cxn>
                <a:cxn ang="0">
                  <a:pos x="229" y="0"/>
                </a:cxn>
                <a:cxn ang="0">
                  <a:pos x="0" y="773"/>
                </a:cxn>
                <a:cxn ang="0">
                  <a:pos x="544" y="773"/>
                </a:cxn>
                <a:cxn ang="0">
                  <a:pos x="773" y="0"/>
                </a:cxn>
              </a:cxnLst>
              <a:rect l="0" t="0" r="r" b="b"/>
              <a:pathLst>
                <a:path w="773" h="773">
                  <a:moveTo>
                    <a:pt x="773" y="0"/>
                  </a:moveTo>
                  <a:lnTo>
                    <a:pt x="229" y="0"/>
                  </a:lnTo>
                  <a:lnTo>
                    <a:pt x="0" y="773"/>
                  </a:lnTo>
                  <a:lnTo>
                    <a:pt x="544" y="773"/>
                  </a:lnTo>
                  <a:lnTo>
                    <a:pt x="773" y="0"/>
                  </a:lnTo>
                  <a:close/>
                </a:path>
              </a:pathLst>
            </a:custGeom>
            <a:solidFill>
              <a:srgbClr val="00257A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algn="l" defTabSz="914400" rtl="0" eaLnBrk="1" latinLnBrk="0" hangingPunct="1">
                <a:spcBef>
                  <a:spcPct val="50000"/>
                </a:spcBef>
                <a:defRPr/>
              </a:pPr>
              <a:endPara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Freeform 14"/>
            <p:cNvSpPr>
              <a:spLocks/>
            </p:cNvSpPr>
            <p:nvPr userDrawn="1"/>
          </p:nvSpPr>
          <p:spPr bwMode="gray">
            <a:xfrm>
              <a:off x="1604963" y="4743450"/>
              <a:ext cx="889000" cy="887413"/>
            </a:xfrm>
            <a:custGeom>
              <a:avLst/>
              <a:gdLst/>
              <a:ahLst/>
              <a:cxnLst>
                <a:cxn ang="0">
                  <a:pos x="0" y="559"/>
                </a:cxn>
                <a:cxn ang="0">
                  <a:pos x="394" y="559"/>
                </a:cxn>
                <a:cxn ang="0">
                  <a:pos x="560" y="0"/>
                </a:cxn>
                <a:cxn ang="0">
                  <a:pos x="166" y="0"/>
                </a:cxn>
                <a:cxn ang="0">
                  <a:pos x="0" y="559"/>
                </a:cxn>
              </a:cxnLst>
              <a:rect l="0" t="0" r="r" b="b"/>
              <a:pathLst>
                <a:path w="560" h="559">
                  <a:moveTo>
                    <a:pt x="0" y="559"/>
                  </a:moveTo>
                  <a:lnTo>
                    <a:pt x="394" y="559"/>
                  </a:lnTo>
                  <a:lnTo>
                    <a:pt x="560" y="0"/>
                  </a:lnTo>
                  <a:lnTo>
                    <a:pt x="166" y="0"/>
                  </a:lnTo>
                  <a:lnTo>
                    <a:pt x="0" y="559"/>
                  </a:lnTo>
                  <a:close/>
                </a:path>
              </a:pathLst>
            </a:custGeom>
            <a:solidFill>
              <a:srgbClr val="4066AA">
                <a:alpha val="95000"/>
              </a:srgb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algn="ctr" defTabSz="914400" rtl="0" eaLnBrk="1" latinLnBrk="0" hangingPunct="1">
                <a:spcBef>
                  <a:spcPct val="50000"/>
                </a:spcBef>
                <a:defRPr/>
              </a:pPr>
              <a:endPara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Freeform 15"/>
            <p:cNvSpPr>
              <a:spLocks/>
            </p:cNvSpPr>
            <p:nvPr userDrawn="1"/>
          </p:nvSpPr>
          <p:spPr bwMode="gray">
            <a:xfrm>
              <a:off x="1554163" y="0"/>
              <a:ext cx="2344738" cy="2343150"/>
            </a:xfrm>
            <a:custGeom>
              <a:avLst/>
              <a:gdLst/>
              <a:ahLst/>
              <a:cxnLst>
                <a:cxn ang="0">
                  <a:pos x="437" y="0"/>
                </a:cxn>
                <a:cxn ang="0">
                  <a:pos x="0" y="1476"/>
                </a:cxn>
                <a:cxn ang="0">
                  <a:pos x="1040" y="1476"/>
                </a:cxn>
                <a:cxn ang="0">
                  <a:pos x="1477" y="0"/>
                </a:cxn>
                <a:cxn ang="0">
                  <a:pos x="437" y="0"/>
                </a:cxn>
              </a:cxnLst>
              <a:rect l="0" t="0" r="r" b="b"/>
              <a:pathLst>
                <a:path w="1477" h="1476">
                  <a:moveTo>
                    <a:pt x="437" y="0"/>
                  </a:moveTo>
                  <a:lnTo>
                    <a:pt x="0" y="1476"/>
                  </a:lnTo>
                  <a:lnTo>
                    <a:pt x="1040" y="1476"/>
                  </a:lnTo>
                  <a:lnTo>
                    <a:pt x="1477" y="0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rgbClr val="4066A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6"/>
            <p:cNvSpPr>
              <a:spLocks/>
            </p:cNvSpPr>
            <p:nvPr userDrawn="1"/>
          </p:nvSpPr>
          <p:spPr bwMode="gray">
            <a:xfrm>
              <a:off x="0" y="2343150"/>
              <a:ext cx="1554163" cy="32877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71"/>
                </a:cxn>
                <a:cxn ang="0">
                  <a:pos x="366" y="2071"/>
                </a:cxn>
                <a:cxn ang="0">
                  <a:pos x="979" y="0"/>
                </a:cxn>
                <a:cxn ang="0">
                  <a:pos x="0" y="0"/>
                </a:cxn>
              </a:cxnLst>
              <a:rect l="0" t="0" r="r" b="b"/>
              <a:pathLst>
                <a:path w="979" h="2071">
                  <a:moveTo>
                    <a:pt x="0" y="0"/>
                  </a:moveTo>
                  <a:lnTo>
                    <a:pt x="0" y="2071"/>
                  </a:lnTo>
                  <a:lnTo>
                    <a:pt x="366" y="2071"/>
                  </a:lnTo>
                  <a:lnTo>
                    <a:pt x="97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99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914400" rtl="0" eaLnBrk="1" latinLnBrk="0" hangingPunct="1"/>
              <a:endPara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" name="Title 7"/>
          <p:cNvSpPr>
            <a:spLocks noGrp="1"/>
          </p:cNvSpPr>
          <p:nvPr userDrawn="1">
            <p:ph type="title"/>
          </p:nvPr>
        </p:nvSpPr>
        <p:spPr bwMode="gray">
          <a:xfrm>
            <a:off x="4932040" y="2708920"/>
            <a:ext cx="3168352" cy="165618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GB" sz="3000" b="1" kern="1200" noProof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  <a:lvl6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6pPr>
            <a:lvl7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7pPr>
            <a:lvl8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8pPr>
            <a:lvl9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9pPr>
          </a:lstStyle>
          <a:p>
            <a:pPr lvl="0" algn="l" defTabSz="914400" rtl="0" eaLnBrk="1" fontAlgn="base" latinLnBrk="0" hangingPunct="1">
              <a:spcBef>
                <a:spcPct val="40000"/>
              </a:spcBef>
              <a:spcAft>
                <a:spcPct val="0"/>
              </a:spcAft>
              <a:buNone/>
            </a:pPr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 userDrawn="1">
            <p:ph type="body" sz="quarter" idx="10"/>
          </p:nvPr>
        </p:nvSpPr>
        <p:spPr bwMode="gray">
          <a:xfrm>
            <a:off x="4932362" y="4509120"/>
            <a:ext cx="2807989" cy="108011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lvl="0" indent="0" algn="l" defTabSz="914400" rtl="0" eaLnBrk="1" fontAlgn="base" latinLnBrk="0" hangingPunct="1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1"/>
          <p:cNvSpPr>
            <a:spLocks noChangeAspect="1"/>
          </p:cNvSpPr>
          <p:nvPr userDrawn="1"/>
        </p:nvSpPr>
        <p:spPr bwMode="gray">
          <a:xfrm>
            <a:off x="0" y="0"/>
            <a:ext cx="6475236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9877"/>
              </a:cxn>
              <a:cxn ang="0">
                <a:pos x="19370" y="29877"/>
              </a:cxn>
              <a:cxn ang="0">
                <a:pos x="28205" y="0"/>
              </a:cxn>
              <a:cxn ang="0">
                <a:pos x="0" y="0"/>
              </a:cxn>
            </a:cxnLst>
            <a:rect l="0" t="0" r="r" b="b"/>
            <a:pathLst>
              <a:path w="28205" h="29877">
                <a:moveTo>
                  <a:pt x="0" y="0"/>
                </a:moveTo>
                <a:lnTo>
                  <a:pt x="0" y="29877"/>
                </a:lnTo>
                <a:lnTo>
                  <a:pt x="19370" y="29877"/>
                </a:lnTo>
                <a:lnTo>
                  <a:pt x="28205" y="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257A">
                  <a:alpha val="90000"/>
                </a:srgbClr>
              </a:gs>
              <a:gs pos="35000">
                <a:srgbClr val="00338D">
                  <a:alpha val="90000"/>
                </a:srgbClr>
              </a:gs>
              <a:gs pos="100000">
                <a:srgbClr val="009FDA">
                  <a:alpha val="90000"/>
                </a:srgbClr>
              </a:gs>
            </a:gsLst>
            <a:lin ang="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GB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 bwMode="gray">
          <a:xfrm>
            <a:off x="323528" y="1340768"/>
            <a:ext cx="5112568" cy="20882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GB" sz="3000" b="1" kern="1200" noProof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  <a:lvl6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6pPr>
            <a:lvl7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7pPr>
            <a:lvl8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8pPr>
            <a:lvl9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9pPr>
          </a:lstStyle>
          <a:p>
            <a:pPr lvl="0" algn="l" defTabSz="914400" rtl="0" eaLnBrk="1" fontAlgn="base" latinLnBrk="0" hangingPunct="1">
              <a:spcBef>
                <a:spcPct val="40000"/>
              </a:spcBef>
              <a:spcAft>
                <a:spcPct val="0"/>
              </a:spcAft>
              <a:buNone/>
            </a:pPr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 bwMode="gray">
          <a:xfrm>
            <a:off x="323528" y="3645025"/>
            <a:ext cx="4752528" cy="100811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lvl="0" indent="0" algn="l" defTabSz="914400" rtl="0" eaLnBrk="1" fontAlgn="base" latinLnBrk="0" hangingPunct="1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divider">
    <p:bg>
      <p:bgPr>
        <a:solidFill>
          <a:srgbClr val="BABB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OARDROOM PPL compressed.jp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gray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Freeform 5"/>
          <p:cNvSpPr>
            <a:spLocks noChangeAspect="1"/>
          </p:cNvSpPr>
          <p:nvPr userDrawn="1"/>
        </p:nvSpPr>
        <p:spPr bwMode="gray">
          <a:xfrm>
            <a:off x="0" y="4521200"/>
            <a:ext cx="4537075" cy="2336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2503"/>
              </a:cxn>
              <a:cxn ang="0">
                <a:pos x="20575" y="12503"/>
              </a:cxn>
              <a:cxn ang="0">
                <a:pos x="24277" y="0"/>
              </a:cxn>
              <a:cxn ang="0">
                <a:pos x="0" y="0"/>
              </a:cxn>
            </a:cxnLst>
            <a:rect l="0" t="0" r="r" b="b"/>
            <a:pathLst>
              <a:path w="24277" h="12503">
                <a:moveTo>
                  <a:pt x="0" y="0"/>
                </a:moveTo>
                <a:lnTo>
                  <a:pt x="0" y="12503"/>
                </a:lnTo>
                <a:lnTo>
                  <a:pt x="20575" y="12503"/>
                </a:lnTo>
                <a:lnTo>
                  <a:pt x="2427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rtl="0" fontAlgn="base">
              <a:spcBef>
                <a:spcPct val="50000"/>
              </a:spcBef>
              <a:spcAft>
                <a:spcPct val="0"/>
              </a:spcAft>
            </a:pPr>
            <a:endParaRPr lang="en-GB" sz="1200" kern="1200" dirty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 bwMode="gray">
          <a:xfrm>
            <a:off x="323528" y="4941168"/>
            <a:ext cx="3600400" cy="158417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GB" sz="3000" b="1" kern="1200" noProof="0" dirty="0" smtClean="0">
                <a:solidFill>
                  <a:srgbClr val="00338D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>
              <a:defRPr lang="en-GB" sz="3000" b="1" kern="1200" noProof="0" dirty="0">
                <a:solidFill>
                  <a:srgbClr val="00338D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>
              <a:defRPr lang="en-GB" sz="3000" b="1" kern="1200" noProof="0" dirty="0">
                <a:solidFill>
                  <a:srgbClr val="00338D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>
              <a:defRPr lang="en-GB" sz="3000" b="1" kern="1200" noProof="0" dirty="0">
                <a:solidFill>
                  <a:srgbClr val="00338D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>
              <a:defRPr lang="en-GB" sz="3000" b="1" kern="1200" noProof="0" dirty="0">
                <a:solidFill>
                  <a:srgbClr val="00338D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  <a:lvl6pPr>
              <a:defRPr lang="en-GB" sz="3000" b="1" kern="1200" noProof="0" dirty="0">
                <a:solidFill>
                  <a:srgbClr val="00338D"/>
                </a:solidFill>
                <a:latin typeface="Arial" pitchFamily="34" charset="0"/>
                <a:ea typeface="+mj-ea"/>
                <a:cs typeface="Arial" pitchFamily="34" charset="0"/>
              </a:defRPr>
            </a:lvl6pPr>
            <a:lvl7pPr>
              <a:defRPr lang="en-GB" sz="3000" b="1" kern="1200" noProof="0" dirty="0">
                <a:solidFill>
                  <a:srgbClr val="00338D"/>
                </a:solidFill>
                <a:latin typeface="Arial" pitchFamily="34" charset="0"/>
                <a:ea typeface="+mj-ea"/>
                <a:cs typeface="Arial" pitchFamily="34" charset="0"/>
              </a:defRPr>
            </a:lvl7pPr>
            <a:lvl8pPr>
              <a:defRPr lang="en-GB" sz="3000" b="1" kern="1200" noProof="0" dirty="0">
                <a:solidFill>
                  <a:srgbClr val="00338D"/>
                </a:solidFill>
                <a:latin typeface="Arial" pitchFamily="34" charset="0"/>
                <a:ea typeface="+mj-ea"/>
                <a:cs typeface="Arial" pitchFamily="34" charset="0"/>
              </a:defRPr>
            </a:lvl8pPr>
            <a:lvl9pPr>
              <a:defRPr lang="en-GB" sz="3000" b="1" kern="1200" noProof="0" dirty="0">
                <a:solidFill>
                  <a:srgbClr val="00338D"/>
                </a:solidFill>
                <a:latin typeface="Arial" pitchFamily="34" charset="0"/>
                <a:ea typeface="+mj-ea"/>
                <a:cs typeface="Arial" pitchFamily="34" charset="0"/>
              </a:defRPr>
            </a:lvl9pPr>
          </a:lstStyle>
          <a:p>
            <a:pPr lvl="0" algn="l" defTabSz="914400" rtl="0" eaLnBrk="1" fontAlgn="base" latinLnBrk="0" hangingPunct="1">
              <a:spcBef>
                <a:spcPct val="40000"/>
              </a:spcBef>
              <a:spcAft>
                <a:spcPct val="0"/>
              </a:spcAft>
              <a:buNone/>
            </a:pPr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(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 noChangeAspect="1"/>
          </p:cNvSpPr>
          <p:nvPr userDrawn="1"/>
        </p:nvSpPr>
        <p:spPr bwMode="ltGray">
          <a:xfrm>
            <a:off x="0" y="0"/>
            <a:ext cx="4833938" cy="5400675"/>
          </a:xfrm>
          <a:custGeom>
            <a:avLst/>
            <a:gdLst/>
            <a:ahLst/>
            <a:cxnLst>
              <a:cxn ang="0">
                <a:pos x="17951" y="0"/>
              </a:cxn>
              <a:cxn ang="0">
                <a:pos x="0" y="0"/>
              </a:cxn>
              <a:cxn ang="0">
                <a:pos x="0" y="20057"/>
              </a:cxn>
              <a:cxn ang="0">
                <a:pos x="12022" y="20057"/>
              </a:cxn>
              <a:cxn ang="0">
                <a:pos x="17951" y="0"/>
              </a:cxn>
            </a:cxnLst>
            <a:rect l="0" t="0" r="r" b="b"/>
            <a:pathLst>
              <a:path w="17951" h="20057">
                <a:moveTo>
                  <a:pt x="17951" y="0"/>
                </a:moveTo>
                <a:lnTo>
                  <a:pt x="0" y="0"/>
                </a:lnTo>
                <a:lnTo>
                  <a:pt x="0" y="20057"/>
                </a:lnTo>
                <a:lnTo>
                  <a:pt x="12022" y="20057"/>
                </a:lnTo>
                <a:lnTo>
                  <a:pt x="17951" y="0"/>
                </a:lnTo>
                <a:close/>
              </a:path>
            </a:pathLst>
          </a:custGeom>
          <a:gradFill flip="none" rotWithShape="1">
            <a:gsLst>
              <a:gs pos="0">
                <a:srgbClr val="00257A">
                  <a:alpha val="90000"/>
                </a:srgbClr>
              </a:gs>
              <a:gs pos="35000">
                <a:srgbClr val="00338D">
                  <a:alpha val="90000"/>
                </a:srgbClr>
              </a:gs>
              <a:gs pos="100000">
                <a:srgbClr val="009FDA">
                  <a:alpha val="90000"/>
                </a:srgbClr>
              </a:gs>
            </a:gsLst>
            <a:lin ang="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GB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 bwMode="gray">
          <a:xfrm>
            <a:off x="323528" y="1412776"/>
            <a:ext cx="3744416" cy="115212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GB" sz="3000" b="1" kern="1200" noProof="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  <a:lvl6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6pPr>
            <a:lvl7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7pPr>
            <a:lvl8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8pPr>
            <a:lvl9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9pPr>
          </a:lstStyle>
          <a:p>
            <a:pPr lvl="0" algn="l" defTabSz="914400" rtl="0" eaLnBrk="1" fontAlgn="base" latinLnBrk="0" hangingPunct="1">
              <a:spcBef>
                <a:spcPct val="40000"/>
              </a:spcBef>
              <a:spcAft>
                <a:spcPct val="0"/>
              </a:spcAft>
              <a:buNone/>
            </a:pPr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323850" y="2708275"/>
            <a:ext cx="3384550" cy="93662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lvl="0" indent="0" algn="l" defTabSz="914400" rtl="0" eaLnBrk="1" fontAlgn="base" latinLnBrk="0" hangingPunct="1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 noChangeAspect="1"/>
          </p:cNvSpPr>
          <p:nvPr userDrawn="1"/>
        </p:nvSpPr>
        <p:spPr bwMode="gray">
          <a:xfrm>
            <a:off x="0" y="0"/>
            <a:ext cx="4833938" cy="5400675"/>
          </a:xfrm>
          <a:custGeom>
            <a:avLst/>
            <a:gdLst/>
            <a:ahLst/>
            <a:cxnLst>
              <a:cxn ang="0">
                <a:pos x="17951" y="0"/>
              </a:cxn>
              <a:cxn ang="0">
                <a:pos x="0" y="0"/>
              </a:cxn>
              <a:cxn ang="0">
                <a:pos x="0" y="20057"/>
              </a:cxn>
              <a:cxn ang="0">
                <a:pos x="12022" y="20057"/>
              </a:cxn>
              <a:cxn ang="0">
                <a:pos x="17951" y="0"/>
              </a:cxn>
            </a:cxnLst>
            <a:rect l="0" t="0" r="r" b="b"/>
            <a:pathLst>
              <a:path w="17951" h="20057">
                <a:moveTo>
                  <a:pt x="17951" y="0"/>
                </a:moveTo>
                <a:lnTo>
                  <a:pt x="0" y="0"/>
                </a:lnTo>
                <a:lnTo>
                  <a:pt x="0" y="20057"/>
                </a:lnTo>
                <a:lnTo>
                  <a:pt x="12022" y="20057"/>
                </a:lnTo>
                <a:lnTo>
                  <a:pt x="17951" y="0"/>
                </a:lnTo>
                <a:close/>
              </a:path>
            </a:pathLst>
          </a:custGeom>
          <a:gradFill flip="none" rotWithShape="1">
            <a:gsLst>
              <a:gs pos="0">
                <a:srgbClr val="00257A">
                  <a:alpha val="90000"/>
                </a:srgbClr>
              </a:gs>
              <a:gs pos="35000">
                <a:srgbClr val="00338D">
                  <a:alpha val="90000"/>
                </a:srgbClr>
              </a:gs>
              <a:gs pos="100000">
                <a:srgbClr val="009FDA">
                  <a:alpha val="90000"/>
                </a:srgbClr>
              </a:gs>
            </a:gsLst>
            <a:lin ang="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GB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 bwMode="gray">
          <a:xfrm>
            <a:off x="323528" y="1412776"/>
            <a:ext cx="3744416" cy="115212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GB" sz="3000" b="1" kern="1200" noProof="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  <a:lvl6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6pPr>
            <a:lvl7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7pPr>
            <a:lvl8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8pPr>
            <a:lvl9pPr>
              <a:defRPr lang="en-GB" sz="3000" b="1" kern="12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9pPr>
          </a:lstStyle>
          <a:p>
            <a:pPr lvl="0" algn="l" defTabSz="914400" rtl="0" eaLnBrk="1" fontAlgn="base" latinLnBrk="0" hangingPunct="1">
              <a:spcBef>
                <a:spcPct val="40000"/>
              </a:spcBef>
              <a:spcAft>
                <a:spcPct val="0"/>
              </a:spcAft>
              <a:buNone/>
            </a:pPr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 bwMode="gray">
          <a:xfrm>
            <a:off x="323850" y="2708275"/>
            <a:ext cx="3384550" cy="93662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>
              <a:defRPr lang="en-US" sz="1200" b="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lvl="0" indent="0" algn="l" defTabSz="914400" rtl="0" eaLnBrk="1" fontAlgn="base" latinLnBrk="0" hangingPunct="1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/>
          <p:cNvSpPr>
            <a:spLocks noChangeAspect="1"/>
          </p:cNvSpPr>
          <p:nvPr userDrawn="1"/>
        </p:nvSpPr>
        <p:spPr bwMode="gray">
          <a:xfrm>
            <a:off x="0" y="0"/>
            <a:ext cx="4833938" cy="3217863"/>
          </a:xfrm>
          <a:custGeom>
            <a:avLst/>
            <a:gdLst/>
            <a:ahLst/>
            <a:cxnLst>
              <a:cxn ang="0">
                <a:pos x="13230" y="10963"/>
              </a:cxn>
              <a:cxn ang="0">
                <a:pos x="16471" y="0"/>
              </a:cxn>
              <a:cxn ang="0">
                <a:pos x="0" y="0"/>
              </a:cxn>
              <a:cxn ang="0">
                <a:pos x="0" y="10963"/>
              </a:cxn>
              <a:cxn ang="0">
                <a:pos x="13230" y="10963"/>
              </a:cxn>
            </a:cxnLst>
            <a:rect l="0" t="0" r="r" b="b"/>
            <a:pathLst>
              <a:path w="16471" h="10963">
                <a:moveTo>
                  <a:pt x="13230" y="10963"/>
                </a:moveTo>
                <a:lnTo>
                  <a:pt x="16471" y="0"/>
                </a:lnTo>
                <a:lnTo>
                  <a:pt x="0" y="0"/>
                </a:lnTo>
                <a:lnTo>
                  <a:pt x="0" y="10963"/>
                </a:lnTo>
                <a:lnTo>
                  <a:pt x="13230" y="10963"/>
                </a:lnTo>
                <a:close/>
              </a:path>
            </a:pathLst>
          </a:custGeom>
          <a:gradFill flip="none" rotWithShape="1">
            <a:gsLst>
              <a:gs pos="0">
                <a:srgbClr val="00257A">
                  <a:alpha val="90000"/>
                </a:srgbClr>
              </a:gs>
              <a:gs pos="35000">
                <a:srgbClr val="00338D">
                  <a:alpha val="90000"/>
                </a:srgbClr>
              </a:gs>
              <a:gs pos="100000">
                <a:srgbClr val="009FDA">
                  <a:alpha val="90000"/>
                </a:srgbClr>
              </a:gs>
            </a:gsLst>
            <a:lin ang="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GB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323528" y="3716338"/>
            <a:ext cx="3528392" cy="237648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200" b="0" kern="1200" noProof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sz="1200"/>
            </a:lvl2pPr>
            <a:lvl3pPr>
              <a:defRPr lang="en-US" sz="1200" b="0" kern="1200" noProof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lang="en-US" sz="1200" b="0" kern="1200" noProof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>
              <a:defRPr lang="en-US" sz="1200" b="0" kern="1200" noProof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lang="en-US" sz="1200" b="0" kern="1200" noProof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>
              <a:defRPr lang="en-US" sz="1200" b="0" kern="1200" noProof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>
              <a:defRPr lang="en-US" sz="1200" b="0" kern="1200" noProof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>
              <a:defRPr lang="en-US" sz="1200" b="0" kern="1200" noProof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lvl="0" indent="0" algn="l" defTabSz="914400" rtl="0" eaLnBrk="1" fontAlgn="base" latinLnBrk="0" hangingPunct="1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14" y="0"/>
            <a:ext cx="2856913" cy="1549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 Placeholder 50"/>
          <p:cNvSpPr>
            <a:spLocks noGrp="1"/>
          </p:cNvSpPr>
          <p:nvPr>
            <p:ph type="body" idx="1"/>
          </p:nvPr>
        </p:nvSpPr>
        <p:spPr bwMode="gray">
          <a:xfrm>
            <a:off x="179512" y="1124745"/>
            <a:ext cx="8712968" cy="49685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  <a:p>
            <a:pPr lvl="5"/>
            <a:r>
              <a:rPr lang="en-GB" smtClean="0"/>
              <a:t>Sixth level</a:t>
            </a:r>
          </a:p>
          <a:p>
            <a:pPr lvl="6"/>
            <a:r>
              <a:rPr lang="en-GB" smtClean="0"/>
              <a:t>Seventh level</a:t>
            </a:r>
          </a:p>
          <a:p>
            <a:pPr lvl="7"/>
            <a:r>
              <a:rPr lang="en-GB" smtClean="0"/>
              <a:t>Eighth level</a:t>
            </a:r>
          </a:p>
          <a:p>
            <a:pPr lvl="8"/>
            <a:r>
              <a:rPr lang="en-GB" smtClean="0"/>
              <a:t>Ninth level</a:t>
            </a:r>
            <a:endParaRPr lang="en-GB" dirty="0" smtClean="0"/>
          </a:p>
        </p:txBody>
      </p:sp>
      <p:grpSp>
        <p:nvGrpSpPr>
          <p:cNvPr id="18" name="Group 17"/>
          <p:cNvGrpSpPr/>
          <p:nvPr userDrawn="1"/>
        </p:nvGrpSpPr>
        <p:grpSpPr bwMode="gray">
          <a:xfrm>
            <a:off x="179512" y="1124744"/>
            <a:ext cx="8712968" cy="4968552"/>
            <a:chOff x="179512" y="1124744"/>
            <a:chExt cx="8712968" cy="4968552"/>
          </a:xfrm>
          <a:noFill/>
        </p:grpSpPr>
        <p:sp>
          <p:nvSpPr>
            <p:cNvPr id="29" name="Rectangle 28"/>
            <p:cNvSpPr>
              <a:spLocks noChangeArrowheads="1"/>
            </p:cNvSpPr>
            <p:nvPr userDrawn="1"/>
          </p:nvSpPr>
          <p:spPr bwMode="gray">
            <a:xfrm>
              <a:off x="179512" y="1125120"/>
              <a:ext cx="8712968" cy="4968000"/>
            </a:xfrm>
            <a:prstGeom prst="rect">
              <a:avLst/>
            </a:prstGeom>
            <a:grpFill/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GB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Rectangle 29"/>
            <p:cNvSpPr>
              <a:spLocks noChangeArrowheads="1"/>
            </p:cNvSpPr>
            <p:nvPr userDrawn="1"/>
          </p:nvSpPr>
          <p:spPr bwMode="gray">
            <a:xfrm>
              <a:off x="4428240" y="1124744"/>
              <a:ext cx="216000" cy="4968552"/>
            </a:xfrm>
            <a:prstGeom prst="rect">
              <a:avLst/>
            </a:prstGeom>
            <a:grpFill/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GB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Rectangle 30"/>
            <p:cNvSpPr>
              <a:spLocks noChangeArrowheads="1"/>
            </p:cNvSpPr>
            <p:nvPr userDrawn="1"/>
          </p:nvSpPr>
          <p:spPr bwMode="gray">
            <a:xfrm rot="5400000">
              <a:off x="4428240" y="-747120"/>
              <a:ext cx="216000" cy="8712480"/>
            </a:xfrm>
            <a:prstGeom prst="rect">
              <a:avLst/>
            </a:prstGeom>
            <a:grpFill/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GB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 userDrawn="1"/>
          </p:nvSpPr>
          <p:spPr bwMode="gray">
            <a:xfrm>
              <a:off x="2196120" y="1124744"/>
              <a:ext cx="216000" cy="4968552"/>
            </a:xfrm>
            <a:prstGeom prst="rect">
              <a:avLst/>
            </a:prstGeom>
            <a:grpFill/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GB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 userDrawn="1"/>
          </p:nvSpPr>
          <p:spPr bwMode="gray">
            <a:xfrm>
              <a:off x="6660360" y="1124744"/>
              <a:ext cx="216000" cy="4968552"/>
            </a:xfrm>
            <a:prstGeom prst="rect">
              <a:avLst/>
            </a:prstGeom>
            <a:grpFill/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GB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8" name="Group 47"/>
          <p:cNvGrpSpPr/>
          <p:nvPr userDrawn="1"/>
        </p:nvGrpSpPr>
        <p:grpSpPr bwMode="gray">
          <a:xfrm>
            <a:off x="0" y="836712"/>
            <a:ext cx="9144000" cy="5544616"/>
            <a:chOff x="0" y="836712"/>
            <a:chExt cx="9144000" cy="5544616"/>
          </a:xfrm>
          <a:noFill/>
        </p:grpSpPr>
        <p:sp>
          <p:nvSpPr>
            <p:cNvPr id="24" name="Rectangle 23"/>
            <p:cNvSpPr>
              <a:spLocks noChangeArrowheads="1"/>
            </p:cNvSpPr>
            <p:nvPr userDrawn="1"/>
          </p:nvSpPr>
          <p:spPr bwMode="gray">
            <a:xfrm rot="16200000">
              <a:off x="4426396" y="944728"/>
              <a:ext cx="288032" cy="72000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lang="en-GB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Rectangle 5"/>
            <p:cNvSpPr>
              <a:spLocks noChangeArrowheads="1"/>
            </p:cNvSpPr>
            <p:nvPr userDrawn="1"/>
          </p:nvSpPr>
          <p:spPr bwMode="gray">
            <a:xfrm rot="16200000">
              <a:off x="4426397" y="6201312"/>
              <a:ext cx="288032" cy="72000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lang="en-GB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Rectangle 4"/>
            <p:cNvSpPr/>
            <p:nvPr userDrawn="1"/>
          </p:nvSpPr>
          <p:spPr bwMode="gray">
            <a:xfrm flipV="1">
              <a:off x="0" y="3573120"/>
              <a:ext cx="180000" cy="72000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lang="en-GB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gray">
            <a:xfrm>
              <a:off x="8892480" y="3573120"/>
              <a:ext cx="251520" cy="72000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lang="en-GB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2" name="Freeform 20"/>
          <p:cNvSpPr>
            <a:spLocks noChangeAspect="1"/>
          </p:cNvSpPr>
          <p:nvPr userDrawn="1"/>
        </p:nvSpPr>
        <p:spPr bwMode="gray">
          <a:xfrm>
            <a:off x="0" y="0"/>
            <a:ext cx="9140825" cy="8350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729"/>
              </a:cxn>
              <a:cxn ang="0">
                <a:pos x="18422" y="1729"/>
              </a:cxn>
              <a:cxn ang="0">
                <a:pos x="18935" y="0"/>
              </a:cxn>
              <a:cxn ang="0">
                <a:pos x="0" y="0"/>
              </a:cxn>
            </a:cxnLst>
            <a:rect l="0" t="0" r="r" b="b"/>
            <a:pathLst>
              <a:path w="18935" h="1729">
                <a:moveTo>
                  <a:pt x="0" y="0"/>
                </a:moveTo>
                <a:lnTo>
                  <a:pt x="0" y="1729"/>
                </a:lnTo>
                <a:lnTo>
                  <a:pt x="18422" y="1729"/>
                </a:lnTo>
                <a:lnTo>
                  <a:pt x="18935" y="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257A">
                  <a:alpha val="90000"/>
                </a:srgbClr>
              </a:gs>
              <a:gs pos="35000">
                <a:srgbClr val="00338D">
                  <a:alpha val="90000"/>
                </a:srgbClr>
              </a:gs>
              <a:gs pos="100000">
                <a:srgbClr val="009FDA">
                  <a:alpha val="90000"/>
                </a:srgbClr>
              </a:gs>
            </a:gsLst>
            <a:lin ang="0" scaled="1"/>
            <a:tileRect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GB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" name="Line 10"/>
          <p:cNvSpPr>
            <a:spLocks noChangeShapeType="1"/>
          </p:cNvSpPr>
          <p:nvPr userDrawn="1"/>
        </p:nvSpPr>
        <p:spPr bwMode="gray">
          <a:xfrm>
            <a:off x="179512" y="6381332"/>
            <a:ext cx="8712968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 dirty="0"/>
          </a:p>
        </p:txBody>
      </p:sp>
      <p:sp>
        <p:nvSpPr>
          <p:cNvPr id="36" name="Rectangle 35"/>
          <p:cNvSpPr/>
          <p:nvPr userDrawn="1"/>
        </p:nvSpPr>
        <p:spPr bwMode="gray">
          <a:xfrm>
            <a:off x="8389560" y="6381332"/>
            <a:ext cx="502920" cy="280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72000" tIns="72000" rIns="0" bIns="0" numCol="1" anchor="t" anchorCtr="0" compatLnSpc="1">
            <a:prstTxWarp prst="textNoShape">
              <a:avLst/>
            </a:prstTxWarp>
          </a:bodyPr>
          <a:lstStyle/>
          <a:p>
            <a:pPr algn="r" rtl="0" fontAlgn="base">
              <a:spcBef>
                <a:spcPct val="40000"/>
              </a:spcBef>
              <a:spcAft>
                <a:spcPct val="0"/>
              </a:spcAft>
            </a:pPr>
            <a:fld id="{358FC8E3-FE67-4452-9F4E-9A47A20D0542}" type="slidenum">
              <a:rPr lang="en-GB" sz="900" kern="1200" noProof="0" smtClean="0">
                <a:solidFill>
                  <a:srgbClr val="00338D"/>
                </a:solidFill>
                <a:latin typeface="Arial"/>
                <a:ea typeface="+mn-ea"/>
                <a:cs typeface="Arial" charset="0"/>
              </a:rPr>
              <a:pPr algn="r" rtl="0" fontAlgn="base">
                <a:spcBef>
                  <a:spcPct val="40000"/>
                </a:spcBef>
                <a:spcAft>
                  <a:spcPct val="0"/>
                </a:spcAft>
              </a:pPr>
              <a:t>‹#›</a:t>
            </a:fld>
            <a:endParaRPr lang="en-GB" sz="900" kern="1200" dirty="0">
              <a:solidFill>
                <a:srgbClr val="00338D"/>
              </a:solidFill>
              <a:latin typeface="Arial"/>
              <a:ea typeface="+mn-ea"/>
              <a:cs typeface="Arial" charset="0"/>
            </a:endParaRPr>
          </a:p>
        </p:txBody>
      </p:sp>
      <p:sp>
        <p:nvSpPr>
          <p:cNvPr id="46" name="Title Placeholder 45"/>
          <p:cNvSpPr>
            <a:spLocks noGrp="1"/>
          </p:cNvSpPr>
          <p:nvPr>
            <p:ph type="title"/>
          </p:nvPr>
        </p:nvSpPr>
        <p:spPr bwMode="gray">
          <a:xfrm>
            <a:off x="179512" y="116632"/>
            <a:ext cx="871296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5" name="Text Box 8"/>
          <p:cNvSpPr txBox="1">
            <a:spLocks noChangeArrowheads="1"/>
          </p:cNvSpPr>
          <p:nvPr userDrawn="1">
            <p:custDataLst>
              <p:tags r:id="rId28"/>
            </p:custDataLst>
          </p:nvPr>
        </p:nvSpPr>
        <p:spPr bwMode="gray">
          <a:xfrm>
            <a:off x="179512" y="6381328"/>
            <a:ext cx="5832648" cy="288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72000" rIns="0" bIns="0">
            <a:spAutoFit/>
          </a:bodyPr>
          <a:lstStyle/>
          <a:p>
            <a:pPr algn="l">
              <a:spcBef>
                <a:spcPct val="40000"/>
              </a:spcBef>
            </a:pPr>
            <a:r>
              <a:rPr lang="en-US" sz="700" smtClean="0">
                <a:solidFill>
                  <a:srgbClr val="00338D"/>
                </a:solidFill>
                <a:latin typeface="Arial"/>
              </a:rPr>
              <a:t>© 2014 KPMG Legal, s.r.o., advokátní kancelář, a Czech limited liability company and a member firm of the KPMG network of independent member firms affiliated with KPMG International Cooperative (“KPMG International“), a Swiss entity. All rights reserved. Printed in the Czech Republic.</a:t>
            </a:r>
            <a:endParaRPr lang="en-GB" sz="700" dirty="0">
              <a:solidFill>
                <a:srgbClr val="00338D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87" r:id="rId2"/>
    <p:sldLayoutId id="2147483788" r:id="rId3"/>
    <p:sldLayoutId id="2147483786" r:id="rId4"/>
    <p:sldLayoutId id="2147483799" r:id="rId5"/>
    <p:sldLayoutId id="2147483777" r:id="rId6"/>
    <p:sldLayoutId id="2147483775" r:id="rId7"/>
    <p:sldLayoutId id="2147483776" r:id="rId8"/>
    <p:sldLayoutId id="2147483789" r:id="rId9"/>
    <p:sldLayoutId id="2147483790" r:id="rId10"/>
    <p:sldLayoutId id="2147483791" r:id="rId11"/>
    <p:sldLayoutId id="2147483785" r:id="rId12"/>
    <p:sldLayoutId id="2147483792" r:id="rId13"/>
    <p:sldLayoutId id="2147483778" r:id="rId14"/>
    <p:sldLayoutId id="2147483793" r:id="rId15"/>
    <p:sldLayoutId id="2147483794" r:id="rId16"/>
    <p:sldLayoutId id="2147483795" r:id="rId17"/>
    <p:sldLayoutId id="2147483798" r:id="rId18"/>
    <p:sldLayoutId id="2147483796" r:id="rId19"/>
    <p:sldLayoutId id="2147483797" r:id="rId20"/>
    <p:sldLayoutId id="2147483800" r:id="rId21"/>
    <p:sldLayoutId id="2147483780" r:id="rId22"/>
    <p:sldLayoutId id="2147483781" r:id="rId23"/>
    <p:sldLayoutId id="2147483782" r:id="rId24"/>
    <p:sldLayoutId id="2147483783" r:id="rId25"/>
    <p:sldLayoutId id="2147483784" r:id="rId26"/>
  </p:sldLayoutIdLst>
  <p:txStyles>
    <p:titleStyle>
      <a:lvl1pPr algn="l" defTabSz="914400" rtl="0" eaLnBrk="1" latinLnBrk="0" hangingPunct="1">
        <a:spcBef>
          <a:spcPct val="0"/>
        </a:spcBef>
        <a:buNone/>
        <a:defRPr lang="en-GB" sz="2000" b="1" kern="1200" noProof="0" dirty="0" smtClean="0">
          <a:solidFill>
            <a:schemeClr val="bg1"/>
          </a:solidFill>
          <a:latin typeface="Arial"/>
          <a:ea typeface="+mj-ea"/>
          <a:cs typeface="Arial" pitchFamily="34" charset="0"/>
        </a:defRPr>
      </a:lvl1pPr>
      <a:lvl2pPr eaLnBrk="1" hangingPunct="1">
        <a:defRPr lang="en-GB" sz="1800" b="1" kern="1200" noProof="0" dirty="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2pPr>
      <a:lvl3pPr eaLnBrk="1" hangingPunct="1">
        <a:defRPr lang="en-GB" sz="1800" b="1" kern="1200" noProof="0" dirty="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3pPr>
      <a:lvl4pPr eaLnBrk="1" hangingPunct="1">
        <a:defRPr lang="en-GB" sz="1800" b="1" kern="1200" noProof="0" dirty="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4pPr>
      <a:lvl5pPr eaLnBrk="1" hangingPunct="1">
        <a:defRPr lang="en-GB" sz="1800" b="1" kern="1200" noProof="0" dirty="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5pPr>
      <a:lvl6pPr eaLnBrk="1" hangingPunct="1">
        <a:defRPr lang="en-GB" sz="1800" b="1" kern="1200" noProof="0" dirty="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6pPr>
      <a:lvl7pPr eaLnBrk="1" hangingPunct="1">
        <a:defRPr lang="en-GB" sz="1800" b="1" kern="1200" noProof="0" dirty="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7pPr>
      <a:lvl8pPr eaLnBrk="1" hangingPunct="1">
        <a:defRPr lang="en-GB" sz="1800" b="1" kern="1200" noProof="0" dirty="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8pPr>
      <a:lvl9pPr eaLnBrk="1" hangingPunct="1">
        <a:defRPr lang="en-GB" sz="1800" b="1" kern="1200" noProof="0" dirty="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lang="en-US" sz="1600" b="1" kern="1200" noProof="0" dirty="0" smtClean="0">
          <a:solidFill>
            <a:srgbClr val="00338D"/>
          </a:solidFill>
          <a:latin typeface="Arial"/>
          <a:ea typeface="+mn-ea"/>
          <a:cs typeface="Arial" pitchFamily="34" charset="0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lang="en-US" sz="1600" b="0" kern="1200" noProof="0" dirty="0" smtClean="0">
          <a:solidFill>
            <a:schemeClr val="tx1"/>
          </a:solidFill>
          <a:latin typeface="Arial"/>
          <a:ea typeface="+mn-ea"/>
          <a:cs typeface="Arial" pitchFamily="34" charset="0"/>
        </a:defRPr>
      </a:lvl2pPr>
      <a:lvl3pPr marL="273050" indent="-273050" algn="l" defTabSz="914400" rtl="0" eaLnBrk="1" latinLnBrk="0" hangingPunct="1">
        <a:lnSpc>
          <a:spcPct val="100000"/>
        </a:lnSpc>
        <a:spcBef>
          <a:spcPts val="1200"/>
        </a:spcBef>
        <a:buClr>
          <a:srgbClr val="97989A"/>
        </a:buClr>
        <a:buFont typeface="Arial" pitchFamily="34" charset="0"/>
        <a:buChar char="■"/>
        <a:defRPr lang="en-US" sz="1600" b="0" kern="1200" noProof="0" dirty="0" smtClean="0">
          <a:solidFill>
            <a:schemeClr val="tx1"/>
          </a:solidFill>
          <a:latin typeface="Arial"/>
          <a:ea typeface="+mn-ea"/>
          <a:cs typeface="Arial" pitchFamily="34" charset="0"/>
        </a:defRPr>
      </a:lvl3pPr>
      <a:lvl4pPr marL="536575" indent="-263525" algn="l" defTabSz="914400" rtl="0" eaLnBrk="1" latinLnBrk="0" hangingPunct="1">
        <a:lnSpc>
          <a:spcPct val="100000"/>
        </a:lnSpc>
        <a:spcBef>
          <a:spcPts val="1200"/>
        </a:spcBef>
        <a:buClr>
          <a:srgbClr val="97989A"/>
        </a:buClr>
        <a:buFont typeface="Arial" pitchFamily="34" charset="0"/>
        <a:buChar char="–"/>
        <a:tabLst/>
        <a:defRPr lang="en-US" sz="1600" b="0" kern="1200" noProof="0" dirty="0" smtClean="0">
          <a:solidFill>
            <a:schemeClr val="tx1"/>
          </a:solidFill>
          <a:latin typeface="Arial"/>
          <a:ea typeface="+mn-ea"/>
          <a:cs typeface="Arial" pitchFamily="34" charset="0"/>
        </a:defRPr>
      </a:lvl4pPr>
      <a:lvl5pPr marL="809625" indent="-271463" algn="l" defTabSz="914400" rtl="0" eaLnBrk="1" latinLnBrk="0" hangingPunct="1">
        <a:lnSpc>
          <a:spcPct val="100000"/>
        </a:lnSpc>
        <a:spcBef>
          <a:spcPts val="1200"/>
        </a:spcBef>
        <a:buClr>
          <a:srgbClr val="97989A"/>
        </a:buClr>
        <a:buFont typeface="Arial" pitchFamily="34" charset="0"/>
        <a:buChar char="■"/>
        <a:tabLst/>
        <a:defRPr lang="en-GB" sz="1600" b="0" kern="1200" baseline="0" noProof="0" dirty="0" smtClean="0">
          <a:solidFill>
            <a:schemeClr val="tx1"/>
          </a:solidFill>
          <a:latin typeface="Arial"/>
          <a:ea typeface="+mn-ea"/>
          <a:cs typeface="Arial" pitchFamily="34" charset="0"/>
        </a:defRPr>
      </a:lvl5pPr>
      <a:lvl6pPr marL="1082675" indent="-273050" algn="l" defTabSz="893763" rtl="0" eaLnBrk="1" latinLnBrk="0" hangingPunct="1">
        <a:lnSpc>
          <a:spcPct val="100000"/>
        </a:lnSpc>
        <a:spcBef>
          <a:spcPts val="1200"/>
        </a:spcBef>
        <a:buClr>
          <a:srgbClr val="97989A"/>
        </a:buClr>
        <a:buFont typeface="Arial" pitchFamily="34" charset="0"/>
        <a:buChar char="–"/>
        <a:defRPr lang="en-GB" sz="1600" kern="1200" dirty="0" smtClean="0">
          <a:solidFill>
            <a:schemeClr val="tx1"/>
          </a:solidFill>
          <a:latin typeface="Arial"/>
          <a:ea typeface="+mn-ea"/>
          <a:cs typeface="Arial" pitchFamily="34" charset="0"/>
        </a:defRPr>
      </a:lvl6pPr>
      <a:lvl7pPr marL="1344613" indent="-266700" algn="l" defTabSz="914400" rtl="0" eaLnBrk="1" latinLnBrk="0" hangingPunct="1">
        <a:lnSpc>
          <a:spcPct val="100000"/>
        </a:lnSpc>
        <a:spcBef>
          <a:spcPts val="1200"/>
        </a:spcBef>
        <a:buClr>
          <a:srgbClr val="97989A"/>
        </a:buClr>
        <a:buFont typeface="Arial" pitchFamily="34" charset="0"/>
        <a:buChar char="■"/>
        <a:defRPr lang="en-GB" sz="1600" kern="1200" baseline="0" dirty="0" smtClean="0">
          <a:solidFill>
            <a:schemeClr val="tx1"/>
          </a:solidFill>
          <a:latin typeface="Arial"/>
          <a:ea typeface="+mn-ea"/>
          <a:cs typeface="Arial" pitchFamily="34" charset="0"/>
        </a:defRPr>
      </a:lvl7pPr>
      <a:lvl8pPr marL="1619250" indent="-274638" algn="l" defTabSz="914400" rtl="0" eaLnBrk="1" latinLnBrk="0" hangingPunct="1">
        <a:lnSpc>
          <a:spcPct val="100000"/>
        </a:lnSpc>
        <a:spcBef>
          <a:spcPts val="1200"/>
        </a:spcBef>
        <a:buClr>
          <a:srgbClr val="97989A"/>
        </a:buClr>
        <a:buFont typeface="Arial" pitchFamily="34" charset="0"/>
        <a:buChar char="–"/>
        <a:defRPr lang="en-GB" sz="1600" kern="1200" dirty="0" smtClean="0">
          <a:solidFill>
            <a:schemeClr val="tx1"/>
          </a:solidFill>
          <a:latin typeface="Arial"/>
          <a:ea typeface="+mn-ea"/>
          <a:cs typeface="+mn-cs"/>
        </a:defRPr>
      </a:lvl8pPr>
      <a:lvl9pPr marL="1876425" indent="-257175" algn="l" defTabSz="914400" rtl="0" eaLnBrk="1" latinLnBrk="0" hangingPunct="1">
        <a:lnSpc>
          <a:spcPct val="100000"/>
        </a:lnSpc>
        <a:spcBef>
          <a:spcPts val="1200"/>
        </a:spcBef>
        <a:buClr>
          <a:srgbClr val="97989A"/>
        </a:buClr>
        <a:buFont typeface="Arial" pitchFamily="34" charset="0"/>
        <a:buChar char="■"/>
        <a:defRPr lang="en-GB" sz="1600" kern="1200" dirty="0" smtClean="0">
          <a:solidFill>
            <a:schemeClr val="tx1"/>
          </a:solidFill>
          <a:latin typeface="Arial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Veřejné sbírky:</a:t>
            </a:r>
            <a:br>
              <a:rPr lang="cs-CZ" dirty="0" smtClean="0"/>
            </a:br>
            <a:r>
              <a:rPr lang="cs-CZ" sz="2400" dirty="0" smtClean="0"/>
              <a:t>co jimi je a není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7. dubna 2014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veřejná sbírka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cs-CZ" sz="2000" b="0" dirty="0" smtClean="0"/>
              <a:t>Zákon č. 117/2001 Sb. </a:t>
            </a:r>
          </a:p>
          <a:p>
            <a:r>
              <a:rPr lang="cs-CZ" sz="2000" b="0" dirty="0" smtClean="0"/>
              <a:t>„</a:t>
            </a:r>
            <a:r>
              <a:rPr lang="en-GB" sz="2000" b="0" i="1" dirty="0" err="1" smtClean="0"/>
              <a:t>získávání</a:t>
            </a:r>
            <a:r>
              <a:rPr lang="en-GB" sz="2000" b="0" i="1" dirty="0" smtClean="0"/>
              <a:t> </a:t>
            </a:r>
            <a:r>
              <a:rPr lang="en-GB" sz="2000" b="0" i="1" dirty="0"/>
              <a:t>a </a:t>
            </a:r>
            <a:r>
              <a:rPr lang="en-GB" sz="2000" b="0" i="1" dirty="0" err="1"/>
              <a:t>shromažďování</a:t>
            </a:r>
            <a:r>
              <a:rPr lang="en-GB" sz="2000" b="0" i="1" dirty="0"/>
              <a:t> </a:t>
            </a:r>
            <a:r>
              <a:rPr lang="en-GB" sz="2000" b="0" i="1" dirty="0" err="1"/>
              <a:t>dobrovolných</a:t>
            </a:r>
            <a:r>
              <a:rPr lang="en-GB" sz="2000" b="0" i="1" dirty="0"/>
              <a:t> </a:t>
            </a:r>
            <a:r>
              <a:rPr lang="en-GB" sz="2000" b="0" i="1" dirty="0" err="1"/>
              <a:t>peněžitých</a:t>
            </a:r>
            <a:r>
              <a:rPr lang="en-GB" sz="2000" b="0" i="1" dirty="0"/>
              <a:t> </a:t>
            </a:r>
            <a:r>
              <a:rPr lang="en-GB" sz="2000" b="0" i="1" dirty="0" err="1"/>
              <a:t>příspěvků</a:t>
            </a:r>
            <a:r>
              <a:rPr lang="en-GB" sz="2000" b="0" i="1" dirty="0"/>
              <a:t> </a:t>
            </a:r>
            <a:r>
              <a:rPr lang="en-GB" sz="2000" b="0" i="1" dirty="0" err="1"/>
              <a:t>od</a:t>
            </a:r>
            <a:r>
              <a:rPr lang="en-GB" sz="2000" b="0" i="1" dirty="0"/>
              <a:t> </a:t>
            </a:r>
            <a:r>
              <a:rPr lang="en-GB" sz="2000" b="0" i="1" dirty="0" err="1"/>
              <a:t>předem</a:t>
            </a:r>
            <a:r>
              <a:rPr lang="en-GB" sz="2000" b="0" i="1" dirty="0"/>
              <a:t> </a:t>
            </a:r>
            <a:r>
              <a:rPr lang="en-GB" sz="2000" b="0" i="1" dirty="0" err="1"/>
              <a:t>neurčeného</a:t>
            </a:r>
            <a:r>
              <a:rPr lang="en-GB" sz="2000" b="0" i="1" dirty="0"/>
              <a:t> </a:t>
            </a:r>
            <a:r>
              <a:rPr lang="en-GB" sz="2000" b="0" i="1" dirty="0" err="1"/>
              <a:t>okruhu</a:t>
            </a:r>
            <a:r>
              <a:rPr lang="en-GB" sz="2000" b="0" i="1" dirty="0"/>
              <a:t> </a:t>
            </a:r>
            <a:r>
              <a:rPr lang="en-GB" sz="2000" b="0" i="1" dirty="0" err="1"/>
              <a:t>přispěvatelů</a:t>
            </a:r>
            <a:r>
              <a:rPr lang="en-GB" sz="2000" b="0" i="1" dirty="0"/>
              <a:t> pro </a:t>
            </a:r>
            <a:r>
              <a:rPr lang="en-GB" sz="2000" b="0" i="1" dirty="0" err="1"/>
              <a:t>předem</a:t>
            </a:r>
            <a:r>
              <a:rPr lang="en-GB" sz="2000" b="0" i="1" dirty="0"/>
              <a:t> </a:t>
            </a:r>
            <a:r>
              <a:rPr lang="en-GB" sz="2000" b="0" i="1" dirty="0" err="1"/>
              <a:t>stanovený</a:t>
            </a:r>
            <a:r>
              <a:rPr lang="en-GB" sz="2000" b="0" i="1" dirty="0"/>
              <a:t> </a:t>
            </a:r>
            <a:r>
              <a:rPr lang="en-GB" sz="2000" b="0" i="1" dirty="0" err="1"/>
              <a:t>veřejně</a:t>
            </a:r>
            <a:r>
              <a:rPr lang="en-GB" sz="2000" b="0" i="1" dirty="0"/>
              <a:t> </a:t>
            </a:r>
            <a:r>
              <a:rPr lang="en-GB" sz="2000" b="0" i="1" dirty="0" err="1"/>
              <a:t>prospěšný</a:t>
            </a:r>
            <a:r>
              <a:rPr lang="en-GB" sz="2000" b="0" i="1" dirty="0"/>
              <a:t> </a:t>
            </a:r>
            <a:r>
              <a:rPr lang="en-GB" sz="2000" b="0" i="1" dirty="0" err="1"/>
              <a:t>účel</a:t>
            </a:r>
            <a:r>
              <a:rPr lang="en-GB" sz="2000" b="0" i="1" dirty="0"/>
              <a:t>, </a:t>
            </a:r>
            <a:r>
              <a:rPr lang="en-GB" sz="2000" b="0" i="1" dirty="0" err="1"/>
              <a:t>zejména</a:t>
            </a:r>
            <a:r>
              <a:rPr lang="en-GB" sz="2000" b="0" i="1" dirty="0"/>
              <a:t> </a:t>
            </a:r>
            <a:r>
              <a:rPr lang="en-GB" sz="2000" b="0" i="1" dirty="0" err="1"/>
              <a:t>humanitární</a:t>
            </a:r>
            <a:r>
              <a:rPr lang="en-GB" sz="2000" b="0" i="1" dirty="0"/>
              <a:t> </a:t>
            </a:r>
            <a:r>
              <a:rPr lang="en-GB" sz="2000" b="0" i="1" dirty="0" err="1"/>
              <a:t>nebo</a:t>
            </a:r>
            <a:r>
              <a:rPr lang="en-GB" sz="2000" b="0" i="1" dirty="0"/>
              <a:t> </a:t>
            </a:r>
            <a:r>
              <a:rPr lang="en-GB" sz="2000" b="0" i="1" dirty="0" err="1"/>
              <a:t>charitativní</a:t>
            </a:r>
            <a:r>
              <a:rPr lang="en-GB" sz="2000" b="0" i="1" dirty="0"/>
              <a:t>, </a:t>
            </a:r>
            <a:r>
              <a:rPr lang="en-GB" sz="2000" b="0" i="1" dirty="0" err="1"/>
              <a:t>rozvoj</a:t>
            </a:r>
            <a:r>
              <a:rPr lang="en-GB" sz="2000" b="0" i="1" dirty="0"/>
              <a:t> </a:t>
            </a:r>
            <a:r>
              <a:rPr lang="en-GB" sz="2000" b="0" i="1" dirty="0" err="1"/>
              <a:t>vzdělání</a:t>
            </a:r>
            <a:r>
              <a:rPr lang="en-GB" sz="2000" b="0" i="1" dirty="0"/>
              <a:t>, </a:t>
            </a:r>
            <a:r>
              <a:rPr lang="en-GB" sz="2000" b="0" i="1" dirty="0" err="1"/>
              <a:t>tělovýchovy</a:t>
            </a:r>
            <a:r>
              <a:rPr lang="en-GB" sz="2000" b="0" i="1" dirty="0"/>
              <a:t> </a:t>
            </a:r>
            <a:r>
              <a:rPr lang="en-GB" sz="2000" b="0" i="1" dirty="0" err="1"/>
              <a:t>nebo</a:t>
            </a:r>
            <a:r>
              <a:rPr lang="en-GB" sz="2000" b="0" i="1" dirty="0"/>
              <a:t> </a:t>
            </a:r>
            <a:r>
              <a:rPr lang="en-GB" sz="2000" b="0" i="1" dirty="0" err="1"/>
              <a:t>sportu</a:t>
            </a:r>
            <a:r>
              <a:rPr lang="en-GB" sz="2000" b="0" i="1" dirty="0"/>
              <a:t>, </a:t>
            </a:r>
            <a:r>
              <a:rPr lang="en-GB" sz="2000" b="0" i="1" dirty="0" err="1"/>
              <a:t>nebo</a:t>
            </a:r>
            <a:r>
              <a:rPr lang="en-GB" sz="2000" b="0" i="1" dirty="0"/>
              <a:t> </a:t>
            </a:r>
            <a:r>
              <a:rPr lang="en-GB" sz="2000" b="0" i="1" dirty="0" err="1"/>
              <a:t>ochrana</a:t>
            </a:r>
            <a:r>
              <a:rPr lang="en-GB" sz="2000" b="0" i="1" dirty="0"/>
              <a:t> </a:t>
            </a:r>
            <a:r>
              <a:rPr lang="en-GB" sz="2000" b="0" i="1" dirty="0" err="1"/>
              <a:t>kulturních</a:t>
            </a:r>
            <a:r>
              <a:rPr lang="en-GB" sz="2000" b="0" i="1" dirty="0"/>
              <a:t> </a:t>
            </a:r>
            <a:r>
              <a:rPr lang="en-GB" sz="2000" b="0" i="1" dirty="0" err="1"/>
              <a:t>památek</a:t>
            </a:r>
            <a:r>
              <a:rPr lang="en-GB" sz="2000" b="0" i="1" dirty="0"/>
              <a:t>, </a:t>
            </a:r>
            <a:r>
              <a:rPr lang="en-GB" sz="2000" b="0" i="1" dirty="0" err="1"/>
              <a:t>tradic</a:t>
            </a:r>
            <a:r>
              <a:rPr lang="en-GB" sz="2000" b="0" i="1" dirty="0"/>
              <a:t> </a:t>
            </a:r>
            <a:r>
              <a:rPr lang="en-GB" sz="2000" b="0" i="1" dirty="0" err="1"/>
              <a:t>nebo</a:t>
            </a:r>
            <a:r>
              <a:rPr lang="en-GB" sz="2000" b="0" i="1" dirty="0"/>
              <a:t> </a:t>
            </a:r>
            <a:r>
              <a:rPr lang="en-GB" sz="2000" b="0" i="1" dirty="0" err="1"/>
              <a:t>životního</a:t>
            </a:r>
            <a:r>
              <a:rPr lang="en-GB" sz="2000" b="0" i="1" dirty="0"/>
              <a:t> </a:t>
            </a:r>
            <a:r>
              <a:rPr lang="en-GB" sz="2000" b="0" i="1" dirty="0" err="1" smtClean="0"/>
              <a:t>prostředí</a:t>
            </a:r>
            <a:r>
              <a:rPr lang="cs-CZ" sz="2000" b="0" i="1" dirty="0" smtClean="0"/>
              <a:t>“</a:t>
            </a:r>
          </a:p>
          <a:p>
            <a:pPr marL="265113" indent="-265113">
              <a:buFont typeface="Wingdings" pitchFamily="2" charset="2"/>
              <a:buChar char="§"/>
            </a:pPr>
            <a:r>
              <a:rPr lang="cs-CZ" sz="2000" b="0" dirty="0" smtClean="0">
                <a:cs typeface="Arial"/>
              </a:rPr>
              <a:t>pouze právnická osoba – se sídlem v ČR nebo se sídlem v EU, EHP nebo Švýcarska, má-li v ČR organizační složku</a:t>
            </a:r>
          </a:p>
          <a:p>
            <a:pPr marL="265113" indent="-265113">
              <a:buFont typeface="Wingdings" pitchFamily="2" charset="2"/>
              <a:buChar char="§"/>
            </a:pPr>
            <a:r>
              <a:rPr lang="cs-CZ" sz="2000" b="0" dirty="0" smtClean="0">
                <a:cs typeface="Arial"/>
              </a:rPr>
              <a:t> včetně obcí, krajů a městských částí (v Praze)</a:t>
            </a:r>
          </a:p>
          <a:p>
            <a:pPr marL="265113" indent="-265113">
              <a:buFont typeface="Wingdings" pitchFamily="2" charset="2"/>
              <a:buChar char="§"/>
            </a:pPr>
            <a:endParaRPr lang="cs-CZ" sz="2000" b="0" dirty="0" smtClean="0">
              <a:cs typeface="Arial"/>
            </a:endParaRPr>
          </a:p>
          <a:p>
            <a:endParaRPr lang="cs-CZ" sz="2000" dirty="0">
              <a:cs typeface="Arial"/>
            </a:endParaRPr>
          </a:p>
          <a:p>
            <a:endParaRPr lang="cs-CZ" sz="2000" dirty="0" smtClean="0">
              <a:cs typeface="Arial"/>
            </a:endParaRPr>
          </a:p>
          <a:p>
            <a:endParaRPr lang="en-GB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Podmínky veřejné </a:t>
            </a:r>
            <a:r>
              <a:rPr lang="cs-CZ" dirty="0" err="1" smtClean="0"/>
              <a:t>sbérky</a:t>
            </a:r>
            <a:r>
              <a:rPr lang="cs-CZ" dirty="0" smtClean="0"/>
              <a:t>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cs-CZ" sz="2000" dirty="0" smtClean="0">
              <a:cs typeface="Arial"/>
            </a:endParaRPr>
          </a:p>
          <a:p>
            <a:endParaRPr lang="cs-CZ" sz="2000" dirty="0">
              <a:cs typeface="Arial"/>
            </a:endParaRPr>
          </a:p>
          <a:p>
            <a:r>
              <a:rPr lang="cs-CZ" sz="2000" dirty="0" smtClean="0">
                <a:cs typeface="Arial"/>
              </a:rPr>
              <a:t>1. </a:t>
            </a:r>
            <a:r>
              <a:rPr lang="cs-CZ" sz="2000" dirty="0">
                <a:cs typeface="Arial"/>
              </a:rPr>
              <a:t>peněžité prostředky</a:t>
            </a:r>
          </a:p>
          <a:p>
            <a:r>
              <a:rPr lang="cs-CZ" sz="2000" b="0" dirty="0">
                <a:cs typeface="Arial"/>
              </a:rPr>
              <a:t>nikoliv věcné dary (oblečení, zdravotnické potřeby, potraviny)</a:t>
            </a:r>
          </a:p>
          <a:p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Podmínky veřejné sbírky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cs-CZ" sz="2000" dirty="0" smtClean="0">
                <a:cs typeface="Arial"/>
              </a:rPr>
              <a:t>2. </a:t>
            </a:r>
            <a:r>
              <a:rPr lang="cs-CZ" sz="2000" dirty="0">
                <a:cs typeface="Arial"/>
              </a:rPr>
              <a:t>předem neurčený okruh přispěvatelů</a:t>
            </a:r>
          </a:p>
          <a:p>
            <a:pPr marL="361950" indent="-361950">
              <a:buFont typeface="Wingdings" pitchFamily="2" charset="2"/>
              <a:buChar char="§"/>
            </a:pPr>
            <a:r>
              <a:rPr lang="cs-CZ" sz="2000" b="0" dirty="0">
                <a:cs typeface="Arial"/>
              </a:rPr>
              <a:t>okruh není předem znán</a:t>
            </a:r>
          </a:p>
          <a:p>
            <a:pPr marL="361950" indent="-361950">
              <a:buFont typeface="Wingdings" pitchFamily="2" charset="2"/>
              <a:buChar char="§"/>
            </a:pPr>
            <a:r>
              <a:rPr lang="cs-CZ" sz="2000" b="0" dirty="0" smtClean="0">
                <a:cs typeface="Arial"/>
              </a:rPr>
              <a:t>přístup </a:t>
            </a:r>
            <a:r>
              <a:rPr lang="cs-CZ" sz="2000" b="0" dirty="0">
                <a:cs typeface="Arial"/>
              </a:rPr>
              <a:t>ke sbírce musí mít nejširší veřejnost </a:t>
            </a:r>
            <a:r>
              <a:rPr lang="cs-CZ" sz="2000" b="0" dirty="0" smtClean="0">
                <a:cs typeface="Arial"/>
              </a:rPr>
              <a:t>– </a:t>
            </a:r>
            <a:r>
              <a:rPr lang="cs-CZ" sz="2000" b="0" dirty="0">
                <a:cs typeface="Arial"/>
              </a:rPr>
              <a:t>i budova přístupná veřejnosti (to ale neznamená, že v budově přístupné všem bez omezení)</a:t>
            </a:r>
          </a:p>
          <a:p>
            <a:pPr marL="361950" indent="-361950">
              <a:buFont typeface="Wingdings" pitchFamily="2" charset="2"/>
              <a:buChar char="§"/>
            </a:pPr>
            <a:r>
              <a:rPr lang="cs-CZ" sz="2000" b="0" dirty="0">
                <a:cs typeface="Arial"/>
              </a:rPr>
              <a:t>neurčitý okruh </a:t>
            </a:r>
            <a:r>
              <a:rPr lang="cs-CZ" sz="2000" b="0" u="sng" dirty="0">
                <a:cs typeface="Arial"/>
              </a:rPr>
              <a:t>přispěvatelů nikoliv oslovených</a:t>
            </a:r>
            <a:r>
              <a:rPr lang="cs-CZ" sz="2000" b="0" dirty="0">
                <a:cs typeface="Arial"/>
              </a:rPr>
              <a:t> – tj. veřejná sbírka je i zasílání složenek, </a:t>
            </a:r>
            <a:r>
              <a:rPr lang="cs-CZ" sz="2000" b="0" dirty="0" err="1">
                <a:cs typeface="Arial"/>
              </a:rPr>
              <a:t>direct</a:t>
            </a:r>
            <a:r>
              <a:rPr lang="cs-CZ" sz="2000" b="0" dirty="0">
                <a:cs typeface="Arial"/>
              </a:rPr>
              <a:t> mailing</a:t>
            </a:r>
          </a:p>
          <a:p>
            <a:pPr marL="361950" indent="-361950">
              <a:buFont typeface="Wingdings" pitchFamily="2" charset="2"/>
              <a:buChar char="§"/>
            </a:pPr>
            <a:r>
              <a:rPr lang="cs-CZ" sz="2000" b="0" dirty="0">
                <a:cs typeface="Arial"/>
              </a:rPr>
              <a:t>neexistuje-li zvláštní vztah mezi pořadatelem sbírky a osloveným, na jehož základě dochází k poskytnutí příspěvků, neboli i relativně konkrétní oslovení (studentů jedné vysoké školy, klientů banky) je </a:t>
            </a:r>
            <a:r>
              <a:rPr lang="cs-CZ" sz="2000" b="0" dirty="0" smtClean="0">
                <a:cs typeface="Arial"/>
              </a:rPr>
              <a:t>veř. sbírkou, </a:t>
            </a:r>
            <a:r>
              <a:rPr lang="cs-CZ" sz="2000" b="0" dirty="0">
                <a:cs typeface="Arial"/>
              </a:rPr>
              <a:t>neboť není předem zřejmé, kdo přispěje</a:t>
            </a:r>
          </a:p>
          <a:p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Podmínky veřejné sbírky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cs-CZ" sz="2000" dirty="0" smtClean="0">
                <a:cs typeface="Arial"/>
              </a:rPr>
              <a:t>3. veřejně </a:t>
            </a:r>
            <a:r>
              <a:rPr lang="cs-CZ" sz="2000" dirty="0">
                <a:cs typeface="Arial"/>
              </a:rPr>
              <a:t>prospěšný účel (předem stanovený</a:t>
            </a:r>
            <a:r>
              <a:rPr lang="cs-CZ" sz="2000" dirty="0" smtClean="0">
                <a:cs typeface="Arial"/>
              </a:rPr>
              <a:t>)</a:t>
            </a:r>
          </a:p>
          <a:p>
            <a:pPr marL="265113" indent="-265113">
              <a:buFont typeface="Wingdings" pitchFamily="2" charset="2"/>
              <a:buChar char="§"/>
            </a:pPr>
            <a:r>
              <a:rPr lang="cs-CZ" sz="2000" b="0" dirty="0">
                <a:cs typeface="Arial"/>
              </a:rPr>
              <a:t>p</a:t>
            </a:r>
            <a:r>
              <a:rPr lang="cs-CZ" sz="2000" b="0" dirty="0" smtClean="0">
                <a:cs typeface="Arial"/>
              </a:rPr>
              <a:t>rospěch v širším společenském zájmu.</a:t>
            </a:r>
          </a:p>
          <a:p>
            <a:pPr marL="265113" indent="-265113">
              <a:buFont typeface="Wingdings" pitchFamily="2" charset="2"/>
              <a:buChar char="§"/>
            </a:pPr>
            <a:r>
              <a:rPr lang="cs-CZ" sz="2000" b="0" dirty="0">
                <a:cs typeface="Arial"/>
              </a:rPr>
              <a:t>c</a:t>
            </a:r>
            <a:r>
              <a:rPr lang="cs-CZ" sz="2000" b="0" dirty="0" smtClean="0">
                <a:cs typeface="Arial"/>
              </a:rPr>
              <a:t>elospolečensky uznávané hodnoty – zdraví, ochrana životního prostředí, pomoc v nouzi.</a:t>
            </a:r>
          </a:p>
          <a:p>
            <a:pPr marL="265113" indent="-265113">
              <a:buFont typeface="Wingdings" pitchFamily="2" charset="2"/>
              <a:buChar char="§"/>
            </a:pPr>
            <a:r>
              <a:rPr lang="cs-CZ" sz="2000" b="0" dirty="0">
                <a:cs typeface="Arial"/>
              </a:rPr>
              <a:t>p</a:t>
            </a:r>
            <a:r>
              <a:rPr lang="cs-CZ" sz="2000" b="0" dirty="0" smtClean="0">
                <a:cs typeface="Arial"/>
              </a:rPr>
              <a:t>rospěch i jedné osoby (nemocné dítě)</a:t>
            </a:r>
            <a:endParaRPr lang="cs-CZ" sz="2000" b="0" dirty="0">
              <a:cs typeface="Arial"/>
            </a:endParaRPr>
          </a:p>
          <a:p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Jakou může mít formu	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a)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cs-CZ" dirty="0" err="1" smtClean="0"/>
              <a:t>zv</a:t>
            </a:r>
            <a:r>
              <a:rPr lang="en-US" dirty="0" err="1" smtClean="0"/>
              <a:t>láštním</a:t>
            </a:r>
            <a:r>
              <a:rPr lang="en-US" dirty="0" smtClean="0"/>
              <a:t> </a:t>
            </a:r>
            <a:r>
              <a:rPr lang="en-US" dirty="0" err="1"/>
              <a:t>bankovním</a:t>
            </a:r>
            <a:r>
              <a:rPr lang="en-US" dirty="0"/>
              <a:t> </a:t>
            </a:r>
            <a:r>
              <a:rPr lang="en-US" dirty="0" err="1"/>
              <a:t>účtu</a:t>
            </a:r>
            <a:r>
              <a:rPr lang="en-US" dirty="0"/>
              <a:t> </a:t>
            </a:r>
            <a:r>
              <a:rPr lang="en-US" dirty="0" err="1" smtClean="0"/>
              <a:t>zřízeném</a:t>
            </a:r>
            <a:r>
              <a:rPr lang="en-US" dirty="0" smtClean="0"/>
              <a:t> </a:t>
            </a:r>
            <a:r>
              <a:rPr lang="en-US" dirty="0"/>
              <a:t>pro </a:t>
            </a:r>
            <a:r>
              <a:rPr lang="cs-CZ" dirty="0" smtClean="0"/>
              <a:t>účel sbírky</a:t>
            </a:r>
            <a:r>
              <a:rPr lang="en-US" dirty="0" smtClean="0"/>
              <a:t>,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smtClean="0"/>
              <a:t>b</a:t>
            </a:r>
            <a:r>
              <a:rPr lang="en-US" dirty="0"/>
              <a:t>) </a:t>
            </a:r>
            <a:r>
              <a:rPr lang="en-US" dirty="0" err="1"/>
              <a:t>sběracími</a:t>
            </a:r>
            <a:r>
              <a:rPr lang="en-US" dirty="0"/>
              <a:t> </a:t>
            </a:r>
            <a:r>
              <a:rPr lang="en-US" dirty="0" err="1"/>
              <a:t>listinami</a:t>
            </a:r>
            <a:r>
              <a:rPr lang="en-US" dirty="0"/>
              <a:t>,</a:t>
            </a:r>
          </a:p>
          <a:p>
            <a:r>
              <a:rPr lang="en-US" dirty="0"/>
              <a:t> </a:t>
            </a:r>
            <a:r>
              <a:rPr lang="en-US" dirty="0" smtClean="0"/>
              <a:t>c</a:t>
            </a:r>
            <a:r>
              <a:rPr lang="en-US" dirty="0"/>
              <a:t>) </a:t>
            </a:r>
            <a:r>
              <a:rPr lang="en-US" dirty="0" err="1"/>
              <a:t>pokladničkami</a:t>
            </a:r>
            <a:r>
              <a:rPr lang="en-US" dirty="0"/>
              <a:t>,</a:t>
            </a:r>
          </a:p>
          <a:p>
            <a:r>
              <a:rPr lang="en-US" dirty="0"/>
              <a:t> </a:t>
            </a:r>
            <a:r>
              <a:rPr lang="en-US" dirty="0" smtClean="0"/>
              <a:t>d</a:t>
            </a:r>
            <a:r>
              <a:rPr lang="en-US" dirty="0"/>
              <a:t>) </a:t>
            </a:r>
            <a:r>
              <a:rPr lang="en-US" dirty="0" err="1"/>
              <a:t>prodejem</a:t>
            </a:r>
            <a:r>
              <a:rPr lang="en-US" dirty="0"/>
              <a:t> </a:t>
            </a:r>
            <a:r>
              <a:rPr lang="en-US" dirty="0" err="1"/>
              <a:t>předmětů</a:t>
            </a:r>
            <a:r>
              <a:rPr lang="en-US" dirty="0"/>
              <a:t>, </a:t>
            </a:r>
            <a:r>
              <a:rPr lang="en-US" dirty="0" err="1"/>
              <a:t>jestliže</a:t>
            </a:r>
            <a:r>
              <a:rPr lang="en-US" dirty="0"/>
              <a:t> je </a:t>
            </a:r>
            <a:r>
              <a:rPr lang="en-US" dirty="0" err="1"/>
              <a:t>příspěvek</a:t>
            </a:r>
            <a:r>
              <a:rPr lang="en-US" dirty="0"/>
              <a:t> </a:t>
            </a:r>
            <a:r>
              <a:rPr lang="en-US" dirty="0" err="1"/>
              <a:t>zahrnut</a:t>
            </a:r>
            <a:r>
              <a:rPr lang="en-US" dirty="0"/>
              <a:t> v </a:t>
            </a:r>
            <a:r>
              <a:rPr lang="en-US" dirty="0" err="1"/>
              <a:t>jejich</a:t>
            </a:r>
            <a:r>
              <a:rPr lang="en-US" dirty="0"/>
              <a:t> </a:t>
            </a:r>
            <a:r>
              <a:rPr lang="en-US" dirty="0" err="1"/>
              <a:t>ceně</a:t>
            </a:r>
            <a:r>
              <a:rPr lang="en-US" dirty="0"/>
              <a:t>,</a:t>
            </a:r>
          </a:p>
          <a:p>
            <a:r>
              <a:rPr lang="en-US" dirty="0"/>
              <a:t> </a:t>
            </a:r>
            <a:r>
              <a:rPr lang="en-US" dirty="0" smtClean="0"/>
              <a:t>e</a:t>
            </a:r>
            <a:r>
              <a:rPr lang="en-US" dirty="0"/>
              <a:t>) </a:t>
            </a:r>
            <a:r>
              <a:rPr lang="en-US" dirty="0" err="1"/>
              <a:t>prodejem</a:t>
            </a:r>
            <a:r>
              <a:rPr lang="en-US" dirty="0"/>
              <a:t> </a:t>
            </a:r>
            <a:r>
              <a:rPr lang="en-US" dirty="0" err="1"/>
              <a:t>vstupenek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veřejná</a:t>
            </a:r>
            <a:r>
              <a:rPr lang="en-US" dirty="0"/>
              <a:t> </a:t>
            </a:r>
            <a:r>
              <a:rPr lang="en-US" dirty="0" err="1"/>
              <a:t>kulturní</a:t>
            </a:r>
            <a:r>
              <a:rPr lang="en-US" dirty="0"/>
              <a:t> </a:t>
            </a:r>
            <a:r>
              <a:rPr lang="en-US" dirty="0" err="1"/>
              <a:t>nebo</a:t>
            </a:r>
            <a:r>
              <a:rPr lang="en-US" dirty="0"/>
              <a:t> </a:t>
            </a:r>
            <a:r>
              <a:rPr lang="en-US" dirty="0" err="1"/>
              <a:t>sportovní</a:t>
            </a:r>
            <a:r>
              <a:rPr lang="en-US" dirty="0"/>
              <a:t> </a:t>
            </a:r>
            <a:r>
              <a:rPr lang="en-US" dirty="0" err="1"/>
              <a:t>vystoupení</a:t>
            </a:r>
            <a:r>
              <a:rPr lang="en-US" dirty="0"/>
              <a:t> </a:t>
            </a:r>
            <a:r>
              <a:rPr lang="en-US" dirty="0" err="1"/>
              <a:t>anebo</a:t>
            </a:r>
            <a:r>
              <a:rPr lang="en-US" dirty="0"/>
              <a:t> </a:t>
            </a:r>
            <a:r>
              <a:rPr lang="en-US" dirty="0" err="1"/>
              <a:t>jiné</a:t>
            </a:r>
            <a:r>
              <a:rPr lang="en-US" dirty="0"/>
              <a:t> </a:t>
            </a:r>
            <a:r>
              <a:rPr lang="en-US" dirty="0" err="1"/>
              <a:t>všeobecně</a:t>
            </a:r>
            <a:r>
              <a:rPr lang="en-US" dirty="0"/>
              <a:t> </a:t>
            </a:r>
            <a:r>
              <a:rPr lang="en-US" dirty="0" err="1"/>
              <a:t>přístupné</a:t>
            </a:r>
            <a:r>
              <a:rPr lang="en-US" dirty="0"/>
              <a:t> </a:t>
            </a:r>
            <a:r>
              <a:rPr lang="en-US" dirty="0" err="1"/>
              <a:t>akce</a:t>
            </a:r>
            <a:r>
              <a:rPr lang="en-US" dirty="0"/>
              <a:t> </a:t>
            </a:r>
            <a:r>
              <a:rPr lang="en-US" dirty="0" err="1"/>
              <a:t>pořádané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účelem</a:t>
            </a:r>
            <a:r>
              <a:rPr lang="en-US" dirty="0" smtClean="0"/>
              <a:t> </a:t>
            </a:r>
            <a:r>
              <a:rPr lang="en-US" dirty="0" err="1"/>
              <a:t>získání</a:t>
            </a:r>
            <a:r>
              <a:rPr lang="en-US" dirty="0"/>
              <a:t> </a:t>
            </a:r>
            <a:r>
              <a:rPr lang="en-US" dirty="0" err="1" smtClean="0"/>
              <a:t>příspěvku</a:t>
            </a:r>
            <a:r>
              <a:rPr lang="en-US" dirty="0" smtClean="0"/>
              <a:t>,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smtClean="0"/>
              <a:t>f</a:t>
            </a:r>
            <a:r>
              <a:rPr lang="en-US" dirty="0"/>
              <a:t>) </a:t>
            </a:r>
            <a:r>
              <a:rPr lang="en-US" dirty="0" err="1"/>
              <a:t>dárcovskými</a:t>
            </a:r>
            <a:r>
              <a:rPr lang="en-US" dirty="0"/>
              <a:t> </a:t>
            </a:r>
            <a:r>
              <a:rPr lang="en-US" dirty="0" err="1"/>
              <a:t>textovými</a:t>
            </a:r>
            <a:r>
              <a:rPr lang="en-US" dirty="0"/>
              <a:t> </a:t>
            </a:r>
            <a:r>
              <a:rPr lang="en-US" dirty="0" err="1" smtClean="0"/>
              <a:t>zprávami</a:t>
            </a:r>
            <a:r>
              <a:rPr lang="en-US" dirty="0" smtClean="0"/>
              <a:t>, </a:t>
            </a:r>
            <a:r>
              <a:rPr lang="en-US" dirty="0" err="1"/>
              <a:t>nebo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smtClean="0"/>
              <a:t>g</a:t>
            </a:r>
            <a:r>
              <a:rPr lang="en-US" dirty="0"/>
              <a:t>) </a:t>
            </a:r>
            <a:r>
              <a:rPr lang="en-US" dirty="0" err="1"/>
              <a:t>složením</a:t>
            </a:r>
            <a:r>
              <a:rPr lang="en-US" dirty="0"/>
              <a:t> </a:t>
            </a:r>
            <a:r>
              <a:rPr lang="en-US" dirty="0" err="1"/>
              <a:t>hotovosti</a:t>
            </a:r>
            <a:r>
              <a:rPr lang="en-US" dirty="0"/>
              <a:t> do </a:t>
            </a:r>
            <a:r>
              <a:rPr lang="en-US" dirty="0" err="1"/>
              <a:t>pokladny</a:t>
            </a:r>
            <a:r>
              <a:rPr lang="en-US" dirty="0"/>
              <a:t> </a:t>
            </a:r>
            <a:r>
              <a:rPr lang="en-US" dirty="0" err="1"/>
              <a:t>zřízené</a:t>
            </a:r>
            <a:r>
              <a:rPr lang="en-US" dirty="0"/>
              <a:t> </a:t>
            </a:r>
            <a:r>
              <a:rPr lang="en-US" dirty="0" err="1"/>
              <a:t>právnickou</a:t>
            </a:r>
            <a:r>
              <a:rPr lang="en-US" dirty="0"/>
              <a:t> </a:t>
            </a:r>
            <a:r>
              <a:rPr lang="en-US" dirty="0" err="1"/>
              <a:t>osobou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sbírkou není?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sz="2000" b="0" dirty="0">
                <a:cs typeface="Arial"/>
              </a:rPr>
              <a:t>shromažďování peněžních prostředků</a:t>
            </a:r>
          </a:p>
          <a:p>
            <a:pPr marL="627063" indent="-627063">
              <a:buFont typeface="Arial" pitchFamily="34" charset="0"/>
              <a:buChar char="•"/>
            </a:pPr>
            <a:r>
              <a:rPr lang="cs-CZ" sz="2000" dirty="0">
                <a:cs typeface="Arial"/>
              </a:rPr>
              <a:t>politickými stranami, hnutí, spolky, svazy, odborové organizace;</a:t>
            </a:r>
          </a:p>
          <a:p>
            <a:pPr marL="627063" indent="-627063">
              <a:buFont typeface="Arial" pitchFamily="34" charset="0"/>
              <a:buChar char="•"/>
            </a:pPr>
            <a:r>
              <a:rPr lang="cs-CZ" sz="2000" dirty="0">
                <a:cs typeface="Arial"/>
              </a:rPr>
              <a:t>církvemi a náboženskými společnostmi </a:t>
            </a:r>
            <a:r>
              <a:rPr lang="cs-CZ" sz="2000" b="0" dirty="0">
                <a:cs typeface="Arial"/>
              </a:rPr>
              <a:t>k církevním a náboženským účelům, v prostorách kostelů, </a:t>
            </a:r>
            <a:r>
              <a:rPr lang="cs-CZ" sz="2000" b="0" dirty="0" err="1">
                <a:cs typeface="Arial"/>
              </a:rPr>
              <a:t>motliteben</a:t>
            </a:r>
            <a:r>
              <a:rPr lang="cs-CZ" sz="2000" b="0" dirty="0">
                <a:cs typeface="Arial"/>
              </a:rPr>
              <a:t> a podobných </a:t>
            </a:r>
            <a:r>
              <a:rPr lang="cs-CZ" sz="2000" b="0" dirty="0" smtClean="0">
                <a:cs typeface="Arial"/>
              </a:rPr>
              <a:t>prostorách</a:t>
            </a:r>
          </a:p>
          <a:p>
            <a:pPr marL="627063" indent="-627063"/>
            <a:r>
              <a:rPr lang="cs-CZ" sz="2000" dirty="0" err="1" smtClean="0">
                <a:cs typeface="Arial"/>
              </a:rPr>
              <a:t>crowdfunding</a:t>
            </a:r>
            <a:endParaRPr lang="cs-CZ" sz="2000" dirty="0">
              <a:cs typeface="Arial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Crowdfunding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cs-CZ" sz="2000" dirty="0" smtClean="0"/>
              <a:t>Jak to vlastně funguje?</a:t>
            </a:r>
          </a:p>
          <a:p>
            <a:pPr marL="446088" indent="-446088">
              <a:buFont typeface="Wingdings" pitchFamily="2" charset="2"/>
              <a:buChar char="§"/>
            </a:pPr>
            <a:r>
              <a:rPr lang="cs-CZ" sz="2000" b="0" dirty="0" smtClean="0"/>
              <a:t>nejen dobročinné a charitativní projekty ale i umělecké a celospolečensky aktuální projekty a realizace – hudební alba, koncerty, počítačové hry, veřejně prospěšné stavby</a:t>
            </a:r>
          </a:p>
          <a:p>
            <a:pPr marL="446088" indent="-446088">
              <a:buFont typeface="Wingdings" pitchFamily="2" charset="2"/>
              <a:buChar char="§"/>
            </a:pPr>
            <a:r>
              <a:rPr lang="cs-CZ" sz="2000" b="0" dirty="0" smtClean="0"/>
              <a:t>široká veřejnost je oslovena pomocí internetu </a:t>
            </a:r>
            <a:r>
              <a:rPr lang="cs-CZ" sz="2000" b="0" dirty="0" smtClean="0">
                <a:cs typeface="Arial"/>
              </a:rPr>
              <a:t>→ možnost přispět různě vysokými částkami</a:t>
            </a:r>
          </a:p>
          <a:p>
            <a:pPr marL="446088" indent="-446088">
              <a:buFont typeface="Wingdings" pitchFamily="2" charset="2"/>
              <a:buChar char="§"/>
            </a:pPr>
            <a:r>
              <a:rPr lang="cs-CZ" sz="2000" u="sng" dirty="0" smtClean="0">
                <a:cs typeface="Arial"/>
              </a:rPr>
              <a:t>protiplnění za příspěvek</a:t>
            </a:r>
            <a:r>
              <a:rPr lang="cs-CZ" sz="2000" dirty="0" smtClean="0">
                <a:cs typeface="Arial"/>
              </a:rPr>
              <a:t> </a:t>
            </a:r>
            <a:r>
              <a:rPr lang="cs-CZ" sz="2000" b="0" dirty="0" smtClean="0">
                <a:cs typeface="Arial"/>
              </a:rPr>
              <a:t>– reklamní předmět, vstupenka</a:t>
            </a:r>
          </a:p>
          <a:p>
            <a:r>
              <a:rPr lang="cs-CZ" sz="2000" dirty="0" smtClean="0">
                <a:cs typeface="Arial"/>
              </a:rPr>
              <a:t> </a:t>
            </a:r>
          </a:p>
          <a:p>
            <a:r>
              <a:rPr lang="cs-CZ" sz="2000" dirty="0" smtClean="0">
                <a:cs typeface="Arial"/>
              </a:rPr>
              <a:t>→ </a:t>
            </a:r>
            <a:r>
              <a:rPr lang="cs-CZ" sz="2000" b="0" dirty="0" smtClean="0">
                <a:cs typeface="Arial"/>
              </a:rPr>
              <a:t>proto </a:t>
            </a:r>
            <a:r>
              <a:rPr lang="cs-CZ" sz="2000" b="0" dirty="0" err="1" smtClean="0">
                <a:cs typeface="Arial"/>
              </a:rPr>
              <a:t>crowdfunding</a:t>
            </a:r>
            <a:r>
              <a:rPr lang="cs-CZ" sz="2000" b="0" dirty="0" smtClean="0">
                <a:cs typeface="Arial"/>
              </a:rPr>
              <a:t> </a:t>
            </a:r>
            <a:r>
              <a:rPr lang="cs-CZ" sz="2000" dirty="0" smtClean="0">
                <a:cs typeface="Arial"/>
              </a:rPr>
              <a:t>není veřejnou sbírkou</a:t>
            </a:r>
          </a:p>
          <a:p>
            <a:endParaRPr lang="cs-CZ" sz="1400" dirty="0" smtClean="0"/>
          </a:p>
          <a:p>
            <a:endParaRPr lang="cs-CZ" sz="1400" dirty="0" smtClean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Sankce za neohlášení sbírky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265113" indent="-265113">
              <a:buFont typeface="Wingdings" pitchFamily="2" charset="2"/>
              <a:buChar char="§"/>
            </a:pPr>
            <a:r>
              <a:rPr lang="cs-CZ" sz="2000" dirty="0" smtClean="0"/>
              <a:t>Až 500 000 Kč za konání sbírky bez oznámení.</a:t>
            </a:r>
          </a:p>
          <a:p>
            <a:pPr marL="265113" indent="-265113">
              <a:buFont typeface="Wingdings" pitchFamily="2" charset="2"/>
              <a:buChar char="§"/>
            </a:pPr>
            <a:r>
              <a:rPr lang="cs-CZ" sz="2000" b="0" dirty="0" smtClean="0"/>
              <a:t>Nerozhodne-li příslušný krajský úřad, že sbírku konat nelze, platí, že  je zahájena dnem následujícím po dni doručení osvědčení o konání</a:t>
            </a:r>
          </a:p>
          <a:p>
            <a:pPr marL="265113" indent="-265113"/>
            <a:r>
              <a:rPr lang="cs-CZ" sz="2000" b="0" dirty="0" smtClean="0">
                <a:cs typeface="Arial"/>
              </a:rPr>
              <a:t>    ← je-li zahájena nebo propagována dříve </a:t>
            </a:r>
            <a:r>
              <a:rPr lang="cs-CZ" sz="2000" dirty="0" smtClean="0">
                <a:cs typeface="Arial"/>
              </a:rPr>
              <a:t>– pokuta až 300 000 Kč.</a:t>
            </a:r>
          </a:p>
          <a:p>
            <a:pPr marL="265113" indent="-265113">
              <a:buFont typeface="Wingdings" pitchFamily="2" charset="2"/>
              <a:buChar char="§"/>
            </a:pPr>
            <a:r>
              <a:rPr lang="cs-CZ" sz="2000" b="0" dirty="0" smtClean="0">
                <a:cs typeface="Arial"/>
              </a:rPr>
              <a:t>je-li konána </a:t>
            </a:r>
            <a:r>
              <a:rPr lang="cs-CZ" sz="2000" dirty="0" smtClean="0">
                <a:cs typeface="Arial"/>
              </a:rPr>
              <a:t>po uplynutí lhůty</a:t>
            </a:r>
            <a:r>
              <a:rPr lang="cs-CZ" sz="2000" b="0" dirty="0" smtClean="0">
                <a:cs typeface="Arial"/>
              </a:rPr>
              <a:t>, na níž byla osvědčena – až 500 000 Kč</a:t>
            </a:r>
            <a:endParaRPr lang="cs-CZ" sz="2000" b="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atin typeface="Arial"/>
              </a:rPr>
              <a:t>Děkuji za pozornost</a:t>
            </a:r>
            <a:endParaRPr lang="en-GB" dirty="0">
              <a:latin typeface="Arial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 smtClean="0">
                <a:latin typeface="Arial"/>
              </a:rPr>
              <a:t>Eva </a:t>
            </a:r>
            <a:r>
              <a:rPr lang="cs-CZ" dirty="0" err="1" smtClean="0">
                <a:latin typeface="Arial"/>
              </a:rPr>
              <a:t>Haisová</a:t>
            </a:r>
            <a:endParaRPr lang="en-GB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  <p:custDataLst>
              <p:tags r:id="rId1"/>
            </p:custDataLst>
          </p:nvPr>
        </p:nvSpPr>
        <p:spPr>
          <a:xfrm>
            <a:off x="179388" y="3716338"/>
            <a:ext cx="3672532" cy="2376487"/>
          </a:xfrm>
        </p:spPr>
        <p:txBody>
          <a:bodyPr anchor="b">
            <a:normAutofit lnSpcReduction="10000"/>
          </a:bodyPr>
          <a:lstStyle/>
          <a:p>
            <a:r>
              <a:rPr lang="en-US" smtClean="0"/>
              <a:t>© 2014 KPMG Legal, s.r.o., advokátní kancelář, a Czech limited liability company and a member firm of the KPMG network of independent member firms affiliated with KPMG International Cooperative (“KPMG International“), a Swiss entity. All rights reserved. Printed in the Czech Republic.</a:t>
            </a:r>
            <a:endParaRPr lang="en-US" dirty="0" smtClean="0"/>
          </a:p>
          <a:p>
            <a:r>
              <a:rPr lang="en-GB" dirty="0">
                <a:latin typeface="Arial"/>
              </a:rPr>
              <a:t/>
            </a:r>
            <a:br>
              <a:rPr lang="en-GB" dirty="0">
                <a:latin typeface="Arial"/>
              </a:rPr>
            </a:br>
            <a:endParaRPr lang="en-GB" dirty="0" smtClean="0">
              <a:latin typeface="Arial"/>
            </a:endParaRPr>
          </a:p>
          <a:p>
            <a:r>
              <a:rPr lang="en-GB" dirty="0" smtClean="0">
                <a:latin typeface="Arial"/>
              </a:rPr>
              <a:t>The </a:t>
            </a:r>
            <a:r>
              <a:rPr lang="en-GB" dirty="0">
                <a:latin typeface="Arial"/>
              </a:rPr>
              <a:t>KPMG name, logo and ‘cutting through complexity’ are registered trademarks or trademarks of KPMG International Cooperative (KPMG International</a:t>
            </a:r>
            <a:r>
              <a:rPr lang="en-GB" dirty="0" smtClean="0">
                <a:latin typeface="Arial"/>
              </a:rPr>
              <a:t>).</a:t>
            </a:r>
            <a:endParaRPr lang="en-GB" dirty="0">
              <a:latin typeface="Arial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REATEDBY" val="Global PowerPoint Toolbar"/>
  <p:tag name="TOOLBARVERSION" val="4.04"/>
  <p:tag name="TYPE" val="Screen"/>
  <p:tag name="KEYWORD" val="SCREEN"/>
  <p:tag name="TEMPLATEVERSION" val="03/02/2014 14:22:2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V_COPYRIGHT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PYRIGHT1" val="TRUE"/>
</p:tagLst>
</file>

<file path=ppt/theme/theme1.xml><?xml version="1.0" encoding="utf-8"?>
<a:theme xmlns:a="http://schemas.openxmlformats.org/drawingml/2006/main" name="CREATE SCREEN">
  <a:themeElements>
    <a:clrScheme name="KPMG Colours">
      <a:dk1>
        <a:srgbClr val="000000"/>
      </a:dk1>
      <a:lt1>
        <a:srgbClr val="FFFFFF"/>
      </a:lt1>
      <a:dk2>
        <a:srgbClr val="007C92"/>
      </a:dk2>
      <a:lt2>
        <a:srgbClr val="747678"/>
      </a:lt2>
      <a:accent1>
        <a:srgbClr val="8E258D"/>
      </a:accent1>
      <a:accent2>
        <a:srgbClr val="A79E70"/>
      </a:accent2>
      <a:accent3>
        <a:srgbClr val="7AB800"/>
      </a:accent3>
      <a:accent4>
        <a:srgbClr val="00338D"/>
      </a:accent4>
      <a:accent5>
        <a:srgbClr val="C84E00"/>
      </a:accent5>
      <a:accent6>
        <a:srgbClr val="EBB700"/>
      </a:accent6>
      <a:hlink>
        <a:srgbClr val="007C92"/>
      </a:hlink>
      <a:folHlink>
        <a:srgbClr val="8E258D"/>
      </a:folHlink>
    </a:clrScheme>
    <a:fontScheme name="KPMG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PMG Theme">
      <a:fillStyleLst>
        <a:solidFill>
          <a:schemeClr val="phClr"/>
        </a:solidFill>
        <a:solidFill>
          <a:schemeClr val="phClr">
            <a:tint val="0"/>
          </a:schemeClr>
        </a:solidFill>
        <a:solidFill>
          <a:schemeClr val="phClr"/>
        </a:solidFill>
      </a:fillStyleLst>
      <a:lnStyleLst>
        <a:ln w="6350" cap="rnd" cmpd="sng" algn="ctr">
          <a:solidFill>
            <a:schemeClr val="phClr"/>
          </a:solidFill>
          <a:prstDash val="solid"/>
        </a:ln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sz="1600" dirty="0" smtClean="0"/>
        </a:defPPr>
      </a:lstStyle>
    </a:txDef>
  </a:objectDefaults>
  <a:extraClrSchemeLst>
    <a:extraClrScheme>
      <a:clrScheme name="KPMG Colours">
        <a:dk1>
          <a:srgbClr val="000000"/>
        </a:dk1>
        <a:lt1>
          <a:srgbClr val="FFFFFF"/>
        </a:lt1>
        <a:dk2>
          <a:srgbClr val="007C92"/>
        </a:dk2>
        <a:lt2>
          <a:srgbClr val="747678"/>
        </a:lt2>
        <a:accent1>
          <a:srgbClr val="8E258D"/>
        </a:accent1>
        <a:accent2>
          <a:srgbClr val="A79E70"/>
        </a:accent2>
        <a:accent3>
          <a:srgbClr val="7AB800"/>
        </a:accent3>
        <a:accent4>
          <a:srgbClr val="00338D"/>
        </a:accent4>
        <a:accent5>
          <a:srgbClr val="C84E00"/>
        </a:accent5>
        <a:accent6>
          <a:srgbClr val="EBB700"/>
        </a:accent6>
        <a:hlink>
          <a:srgbClr val="007C92"/>
        </a:hlink>
        <a:folHlink>
          <a:srgbClr val="8E258D"/>
        </a:folHlink>
      </a:clrScheme>
    </a:extraClrScheme>
  </a:extraClrSchemeLst>
  <a:custClrLst>
    <a:custClr name="Turquoise 100%">
      <a:srgbClr val="007C92"/>
    </a:custClr>
    <a:custClr name="Deep Purple 100%">
      <a:srgbClr val="8E258D"/>
    </a:custClr>
    <a:custClr name="Tan 100%">
      <a:srgbClr val="A79E70"/>
    </a:custClr>
    <a:custClr name="Bright Green 100%">
      <a:srgbClr val="7AB800"/>
    </a:custClr>
    <a:custClr name="Deep Blue 100%">
      <a:srgbClr val="00338D"/>
    </a:custClr>
    <a:custClr name="Orange 100%">
      <a:srgbClr val="C84E00"/>
    </a:custClr>
    <a:custClr name="Bright Yellow 100%">
      <a:srgbClr val="EBB700"/>
    </a:custClr>
    <a:custClr name="Powder Blue 100%">
      <a:srgbClr val="98C6EA"/>
    </a:custClr>
    <a:custClr name="Gray 100%">
      <a:srgbClr val="747678"/>
    </a:custClr>
    <a:custClr name="Red 100%">
      <a:srgbClr val="9E3039"/>
    </a:custClr>
    <a:custClr name="Turquoise 75%">
      <a:srgbClr val="409DAD"/>
    </a:custClr>
    <a:custClr name="Deep Purple 75%">
      <a:srgbClr val="AA5CAA"/>
    </a:custClr>
    <a:custClr name="Tan 75%">
      <a:srgbClr val="BDB694"/>
    </a:custClr>
    <a:custClr name="Bright Green 75%">
      <a:srgbClr val="9BCA40"/>
    </a:custClr>
    <a:custClr name="Deep Blue 75%">
      <a:srgbClr val="4066AA"/>
    </a:custClr>
    <a:custClr name="Orange 75%">
      <a:srgbClr val="D67A40"/>
    </a:custClr>
    <a:custClr name="Bright Yellow 75%">
      <a:srgbClr val="F0C940"/>
    </a:custClr>
    <a:custClr name="Powder Blue 75%">
      <a:srgbClr val="B2D4EF"/>
    </a:custClr>
    <a:custClr name="Gray 75%">
      <a:srgbClr val="97989A"/>
    </a:custClr>
    <a:custClr name="Red 75%">
      <a:srgbClr val="B6646B"/>
    </a:custClr>
    <a:custClr name="Turquoise 50%">
      <a:srgbClr val="80BEC9"/>
    </a:custClr>
    <a:custClr name="Deep Purple 50%">
      <a:srgbClr val="C792C6"/>
    </a:custClr>
    <a:custClr name="Tan 50%">
      <a:srgbClr val="D3CFB8"/>
    </a:custClr>
    <a:custClr name="Bright Green 50%">
      <a:srgbClr val="BDDC80"/>
    </a:custClr>
    <a:custClr name="Deep Blue 50%">
      <a:srgbClr val="8099C6"/>
    </a:custClr>
    <a:custClr name="Orange 50%">
      <a:srgbClr val="E3A780"/>
    </a:custClr>
    <a:custClr name="Bright Yellow 50%">
      <a:srgbClr val="F5DB7E"/>
    </a:custClr>
    <a:custClr name="Powder Blue 50%">
      <a:srgbClr val="CCE3F4"/>
    </a:custClr>
    <a:custClr name="Gray 50%">
      <a:srgbClr val="BABBBC"/>
    </a:custClr>
    <a:custClr name="Red 50%">
      <a:srgbClr val="CF989C"/>
    </a:custClr>
    <a:custClr name="Turquoise 25%">
      <a:srgbClr val="BFDEE4"/>
    </a:custClr>
    <a:custClr name="Deep Purple 25%">
      <a:srgbClr val="E3C9E3"/>
    </a:custClr>
    <a:custClr name="Tan 25%">
      <a:srgbClr val="E9E7DB"/>
    </a:custClr>
    <a:custClr name="Bright Green 25%">
      <a:srgbClr val="DEEDBF"/>
    </a:custClr>
    <a:custClr name="Deep Blue 25%">
      <a:srgbClr val="BFCCE3"/>
    </a:custClr>
    <a:custClr name="Orange 25%">
      <a:srgbClr val="F1D3BF"/>
    </a:custClr>
    <a:custClr name="Bright Yellow 25%">
      <a:srgbClr val="FAEDBF"/>
    </a:custClr>
    <a:custClr name="Powder Blue 25%">
      <a:srgbClr val="E5F1FA"/>
    </a:custClr>
    <a:custClr name="Gray 25%">
      <a:srgbClr val="DCDDDD"/>
    </a:custClr>
    <a:custClr name="Red 25%">
      <a:srgbClr val="E7CBCE"/>
    </a:custClr>
    <a:custClr name="Turquoise 10%">
      <a:srgbClr val="E5F2F4"/>
    </a:custClr>
    <a:custClr name="Deep Purple 10%">
      <a:srgbClr val="F3E9F3"/>
    </a:custClr>
    <a:custClr name="Tan 10%">
      <a:srgbClr val="F6F5F0"/>
    </a:custClr>
    <a:custClr name="Bright Green 10%">
      <a:srgbClr val="F1F8E5"/>
    </a:custClr>
    <a:custClr name="Deep Blue 10%">
      <a:srgbClr val="E5EAF3"/>
    </a:custClr>
    <a:custClr name="Orange 10%">
      <a:srgbClr val="F9EDE5"/>
    </a:custClr>
    <a:custClr name="Bright Yellow 10%">
      <a:srgbClr val="FDF8E5"/>
    </a:custClr>
    <a:custClr name="Powder Blue 10%">
      <a:srgbClr val="F4F9FD"/>
    </a:custClr>
    <a:custClr name="Gray 10%">
      <a:srgbClr val="F1F1F1"/>
    </a:custClr>
    <a:custClr name="Red 10%">
      <a:srgbClr val="F5EAEB"/>
    </a:custClr>
  </a:custClr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1072</TotalTime>
  <Words>549</Words>
  <Application>Microsoft Office PowerPoint</Application>
  <PresentationFormat>On-screen Show (4:3)</PresentationFormat>
  <Paragraphs>56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CREATE SCREEN</vt:lpstr>
      <vt:lpstr>Veřejné sbírky: co jimi je a není</vt:lpstr>
      <vt:lpstr>Co je veřejná sbírka</vt:lpstr>
      <vt:lpstr>Podmínky veřejné sbérky </vt:lpstr>
      <vt:lpstr>Podmínky veřejné sbírky</vt:lpstr>
      <vt:lpstr>Podmínky veřejné sbírky</vt:lpstr>
      <vt:lpstr>Jakou může mít formu </vt:lpstr>
      <vt:lpstr>Co sbírkou není?</vt:lpstr>
      <vt:lpstr>Crowdfunding</vt:lpstr>
      <vt:lpstr>Sankce za neohlášení sbírky</vt:lpstr>
      <vt:lpstr>Děkuji za pozornost</vt:lpstr>
      <vt:lpstr>Slide 10</vt:lpstr>
    </vt:vector>
  </TitlesOfParts>
  <Company>KPMG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KPMG Screen 3:4 (2007 v4.0)</dc:title>
  <dc:creator>Nick Nifadéll</dc:creator>
  <cp:lastModifiedBy>KPMG</cp:lastModifiedBy>
  <cp:revision>140</cp:revision>
  <dcterms:created xsi:type="dcterms:W3CDTF">2010-10-27T15:39:50Z</dcterms:created>
  <dcterms:modified xsi:type="dcterms:W3CDTF">2014-04-07T07:21:08Z</dcterms:modified>
</cp:coreProperties>
</file>