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handoutMasterIdLst>
    <p:handoutMasterId r:id="rId32"/>
  </p:handoutMasterIdLst>
  <p:sldIdLst>
    <p:sldId id="498" r:id="rId2"/>
    <p:sldId id="755" r:id="rId3"/>
    <p:sldId id="756" r:id="rId4"/>
    <p:sldId id="725" r:id="rId5"/>
    <p:sldId id="750" r:id="rId6"/>
    <p:sldId id="752" r:id="rId7"/>
    <p:sldId id="753" r:id="rId8"/>
    <p:sldId id="758" r:id="rId9"/>
    <p:sldId id="733" r:id="rId10"/>
    <p:sldId id="734" r:id="rId11"/>
    <p:sldId id="735" r:id="rId12"/>
    <p:sldId id="736" r:id="rId13"/>
    <p:sldId id="737" r:id="rId14"/>
    <p:sldId id="730" r:id="rId15"/>
    <p:sldId id="759" r:id="rId16"/>
    <p:sldId id="760" r:id="rId17"/>
    <p:sldId id="761" r:id="rId18"/>
    <p:sldId id="738" r:id="rId19"/>
    <p:sldId id="739" r:id="rId20"/>
    <p:sldId id="746" r:id="rId21"/>
    <p:sldId id="744" r:id="rId22"/>
    <p:sldId id="745" r:id="rId23"/>
    <p:sldId id="757" r:id="rId24"/>
    <p:sldId id="714" r:id="rId25"/>
    <p:sldId id="741" r:id="rId26"/>
    <p:sldId id="731" r:id="rId27"/>
    <p:sldId id="754" r:id="rId28"/>
    <p:sldId id="743" r:id="rId29"/>
    <p:sldId id="708" r:id="rId30"/>
  </p:sldIdLst>
  <p:sldSz cx="9144000" cy="6858000" type="screen4x3"/>
  <p:notesSz cx="6735763" cy="98663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ndra" initials="O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8100"/>
    <a:srgbClr val="A237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96" autoAdjust="0"/>
    <p:restoredTop sz="91982" autoAdjust="0"/>
  </p:normalViewPr>
  <p:slideViewPr>
    <p:cSldViewPr>
      <p:cViewPr>
        <p:scale>
          <a:sx n="50" d="100"/>
          <a:sy n="50" d="100"/>
        </p:scale>
        <p:origin x="-1716" y="-2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686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17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4BC03D-C8E3-4EAD-8DFF-EEFE64EFBED2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4085C69C-3B89-46C6-A320-5148B64F61C3}">
      <dgm:prSet phldrT="[Text]"/>
      <dgm:spPr/>
      <dgm:t>
        <a:bodyPr/>
        <a:lstStyle/>
        <a:p>
          <a:r>
            <a:rPr lang="cs-CZ" dirty="0" smtClean="0"/>
            <a:t>Nebuďte formální, buďte sví</a:t>
          </a:r>
          <a:endParaRPr lang="cs-CZ" dirty="0"/>
        </a:p>
      </dgm:t>
    </dgm:pt>
    <dgm:pt modelId="{4DB94FF7-B6A5-4E95-9868-203A446E29D6}" type="parTrans" cxnId="{0254B8A8-FB26-4B9F-B76B-29A95148ADD1}">
      <dgm:prSet/>
      <dgm:spPr/>
      <dgm:t>
        <a:bodyPr/>
        <a:lstStyle/>
        <a:p>
          <a:endParaRPr lang="cs-CZ"/>
        </a:p>
      </dgm:t>
    </dgm:pt>
    <dgm:pt modelId="{6810FF0C-3899-44BB-9508-A82A8AF33DA0}" type="sibTrans" cxnId="{0254B8A8-FB26-4B9F-B76B-29A95148ADD1}">
      <dgm:prSet/>
      <dgm:spPr/>
      <dgm:t>
        <a:bodyPr/>
        <a:lstStyle/>
        <a:p>
          <a:endParaRPr lang="cs-CZ"/>
        </a:p>
      </dgm:t>
    </dgm:pt>
    <dgm:pt modelId="{1F9D8E0D-21DC-464F-9734-D4DC7CF9B17C}">
      <dgm:prSet phldrT="[Text]"/>
      <dgm:spPr/>
      <dgm:t>
        <a:bodyPr/>
        <a:lstStyle/>
        <a:p>
          <a:r>
            <a:rPr lang="cs-CZ" dirty="0" smtClean="0"/>
            <a:t>Vytvořte příběhy na web a sociální média</a:t>
          </a:r>
          <a:endParaRPr lang="cs-CZ" dirty="0"/>
        </a:p>
      </dgm:t>
    </dgm:pt>
    <dgm:pt modelId="{EB186D70-02C2-445F-8D5F-56AEAC15AEB6}" type="parTrans" cxnId="{6EDED82D-245B-4AF6-916C-8243FB8C603B}">
      <dgm:prSet/>
      <dgm:spPr/>
      <dgm:t>
        <a:bodyPr/>
        <a:lstStyle/>
        <a:p>
          <a:endParaRPr lang="cs-CZ"/>
        </a:p>
      </dgm:t>
    </dgm:pt>
    <dgm:pt modelId="{87F2BAA2-272B-4E24-B9FD-BF980E713866}" type="sibTrans" cxnId="{6EDED82D-245B-4AF6-916C-8243FB8C603B}">
      <dgm:prSet/>
      <dgm:spPr/>
      <dgm:t>
        <a:bodyPr/>
        <a:lstStyle/>
        <a:p>
          <a:endParaRPr lang="cs-CZ"/>
        </a:p>
      </dgm:t>
    </dgm:pt>
    <dgm:pt modelId="{69243BA1-8F2C-435B-9578-CA21480BA5EE}">
      <dgm:prSet phldrT="[Text]"/>
      <dgm:spPr/>
      <dgm:t>
        <a:bodyPr/>
        <a:lstStyle/>
        <a:p>
          <a:r>
            <a:rPr lang="cs-CZ" dirty="0" smtClean="0"/>
            <a:t>Přidejte fotky a videa!</a:t>
          </a:r>
          <a:endParaRPr lang="cs-CZ" dirty="0"/>
        </a:p>
      </dgm:t>
    </dgm:pt>
    <dgm:pt modelId="{35C99ABD-18CE-43E7-8C62-32D9162E689E}" type="parTrans" cxnId="{83E099C6-CCCD-4403-990F-2C5C0727551C}">
      <dgm:prSet/>
      <dgm:spPr/>
      <dgm:t>
        <a:bodyPr/>
        <a:lstStyle/>
        <a:p>
          <a:endParaRPr lang="cs-CZ"/>
        </a:p>
      </dgm:t>
    </dgm:pt>
    <dgm:pt modelId="{8E1D28F1-935C-4947-8D5D-433166E0FE5C}" type="sibTrans" cxnId="{83E099C6-CCCD-4403-990F-2C5C0727551C}">
      <dgm:prSet/>
      <dgm:spPr/>
      <dgm:t>
        <a:bodyPr/>
        <a:lstStyle/>
        <a:p>
          <a:endParaRPr lang="cs-CZ"/>
        </a:p>
      </dgm:t>
    </dgm:pt>
    <dgm:pt modelId="{7245F3AE-E2DA-4F33-8796-B381D8E197A3}">
      <dgm:prSet phldrT="[Text]"/>
      <dgm:spPr/>
      <dgm:t>
        <a:bodyPr/>
        <a:lstStyle/>
        <a:p>
          <a:r>
            <a:rPr lang="cs-CZ" dirty="0" smtClean="0"/>
            <a:t>Řeknete si o pomoc, konkrétně, proč a na co</a:t>
          </a:r>
          <a:endParaRPr lang="cs-CZ" dirty="0"/>
        </a:p>
      </dgm:t>
    </dgm:pt>
    <dgm:pt modelId="{69D556F4-5E88-453F-A0D5-95306D616026}" type="parTrans" cxnId="{65721540-F810-43C3-A710-1889C8B06C0C}">
      <dgm:prSet/>
      <dgm:spPr/>
      <dgm:t>
        <a:bodyPr/>
        <a:lstStyle/>
        <a:p>
          <a:endParaRPr lang="cs-CZ"/>
        </a:p>
      </dgm:t>
    </dgm:pt>
    <dgm:pt modelId="{0F980784-A2A7-4CED-8171-B813F4FFCA29}" type="sibTrans" cxnId="{65721540-F810-43C3-A710-1889C8B06C0C}">
      <dgm:prSet/>
      <dgm:spPr/>
      <dgm:t>
        <a:bodyPr/>
        <a:lstStyle/>
        <a:p>
          <a:endParaRPr lang="cs-CZ"/>
        </a:p>
      </dgm:t>
    </dgm:pt>
    <dgm:pt modelId="{FE1F511D-B9DA-4AF3-BA29-8DEFFA104F6A}">
      <dgm:prSet phldrT="[Text]"/>
      <dgm:spPr/>
      <dgm:t>
        <a:bodyPr/>
        <a:lstStyle/>
        <a:p>
          <a:r>
            <a:rPr lang="cs-CZ" dirty="0" smtClean="0"/>
            <a:t>Řeknete všem (a hlavně dárcům), jak se vám to povedlo</a:t>
          </a:r>
          <a:endParaRPr lang="cs-CZ" dirty="0"/>
        </a:p>
      </dgm:t>
    </dgm:pt>
    <dgm:pt modelId="{DE823CB3-ADEB-4373-8B56-0D304FFC3F26}" type="parTrans" cxnId="{521B081F-ED6C-4502-AF9D-ED6E11EA8AE2}">
      <dgm:prSet/>
      <dgm:spPr/>
      <dgm:t>
        <a:bodyPr/>
        <a:lstStyle/>
        <a:p>
          <a:endParaRPr lang="cs-CZ"/>
        </a:p>
      </dgm:t>
    </dgm:pt>
    <dgm:pt modelId="{31A29366-D6ED-436B-B51E-AB5E7E73E47A}" type="sibTrans" cxnId="{521B081F-ED6C-4502-AF9D-ED6E11EA8AE2}">
      <dgm:prSet/>
      <dgm:spPr/>
      <dgm:t>
        <a:bodyPr/>
        <a:lstStyle/>
        <a:p>
          <a:endParaRPr lang="cs-CZ"/>
        </a:p>
      </dgm:t>
    </dgm:pt>
    <dgm:pt modelId="{363131FA-1BC8-4107-8467-82DC510A9C28}" type="pres">
      <dgm:prSet presAssocID="{514BC03D-C8E3-4EAD-8DFF-EEFE64EFBED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32F84C53-6978-4925-B129-6F06A5A5FDB0}" type="pres">
      <dgm:prSet presAssocID="{4085C69C-3B89-46C6-A320-5148B64F61C3}" presName="node" presStyleLbl="node1" presStyleIdx="0" presStyleCnt="5" custScaleX="144301" custScaleY="132778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ED2F1CFB-CF15-41E8-81CE-E53A52736B26}" type="pres">
      <dgm:prSet presAssocID="{4085C69C-3B89-46C6-A320-5148B64F61C3}" presName="spNode" presStyleCnt="0"/>
      <dgm:spPr/>
    </dgm:pt>
    <dgm:pt modelId="{A9F59D78-CF31-44B2-B2FC-9F68E965CBF1}" type="pres">
      <dgm:prSet presAssocID="{6810FF0C-3899-44BB-9508-A82A8AF33DA0}" presName="sibTrans" presStyleLbl="sibTrans1D1" presStyleIdx="0" presStyleCnt="5"/>
      <dgm:spPr/>
      <dgm:t>
        <a:bodyPr/>
        <a:lstStyle/>
        <a:p>
          <a:endParaRPr lang="cs-CZ"/>
        </a:p>
      </dgm:t>
    </dgm:pt>
    <dgm:pt modelId="{1205D1B9-37D5-4F77-92F8-2D09346FD60C}" type="pres">
      <dgm:prSet presAssocID="{1F9D8E0D-21DC-464F-9734-D4DC7CF9B17C}" presName="node" presStyleLbl="node1" presStyleIdx="1" presStyleCnt="5" custScaleX="144301" custScaleY="132778" custRadScaleRad="101120" custRadScaleInc="32239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DEE14872-1735-4ED8-807D-342B8AE0BE53}" type="pres">
      <dgm:prSet presAssocID="{1F9D8E0D-21DC-464F-9734-D4DC7CF9B17C}" presName="spNode" presStyleCnt="0"/>
      <dgm:spPr/>
    </dgm:pt>
    <dgm:pt modelId="{BE23263F-72BA-4F7D-9832-C29A7481FE42}" type="pres">
      <dgm:prSet presAssocID="{87F2BAA2-272B-4E24-B9FD-BF980E713866}" presName="sibTrans" presStyleLbl="sibTrans1D1" presStyleIdx="1" presStyleCnt="5"/>
      <dgm:spPr/>
      <dgm:t>
        <a:bodyPr/>
        <a:lstStyle/>
        <a:p>
          <a:endParaRPr lang="cs-CZ"/>
        </a:p>
      </dgm:t>
    </dgm:pt>
    <dgm:pt modelId="{90929BDE-CA65-450C-B0BB-27D7FC3B079E}" type="pres">
      <dgm:prSet presAssocID="{69243BA1-8F2C-435B-9578-CA21480BA5EE}" presName="node" presStyleLbl="node1" presStyleIdx="2" presStyleCnt="5" custScaleX="144301" custScaleY="132778" custRadScaleRad="111077" custRadScaleInc="-2837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CFBA1D58-4804-46C4-B33F-4E7996269741}" type="pres">
      <dgm:prSet presAssocID="{69243BA1-8F2C-435B-9578-CA21480BA5EE}" presName="spNode" presStyleCnt="0"/>
      <dgm:spPr/>
    </dgm:pt>
    <dgm:pt modelId="{0C024228-BD38-4D76-9B75-CE3A065E1E4E}" type="pres">
      <dgm:prSet presAssocID="{8E1D28F1-935C-4947-8D5D-433166E0FE5C}" presName="sibTrans" presStyleLbl="sibTrans1D1" presStyleIdx="2" presStyleCnt="5"/>
      <dgm:spPr/>
      <dgm:t>
        <a:bodyPr/>
        <a:lstStyle/>
        <a:p>
          <a:endParaRPr lang="cs-CZ"/>
        </a:p>
      </dgm:t>
    </dgm:pt>
    <dgm:pt modelId="{EC6D4ADC-3BCC-444E-BC3F-2024923CDCC4}" type="pres">
      <dgm:prSet presAssocID="{7245F3AE-E2DA-4F33-8796-B381D8E197A3}" presName="node" presStyleLbl="node1" presStyleIdx="3" presStyleCnt="5" custScaleX="144301" custScaleY="132778" custRadScaleRad="104355" custRadScaleInc="1108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37695BB-8270-4548-9B04-643756DF87DC}" type="pres">
      <dgm:prSet presAssocID="{7245F3AE-E2DA-4F33-8796-B381D8E197A3}" presName="spNode" presStyleCnt="0"/>
      <dgm:spPr/>
    </dgm:pt>
    <dgm:pt modelId="{28A733BE-9796-49A1-9D85-5E2E3DA63AF4}" type="pres">
      <dgm:prSet presAssocID="{0F980784-A2A7-4CED-8171-B813F4FFCA29}" presName="sibTrans" presStyleLbl="sibTrans1D1" presStyleIdx="3" presStyleCnt="5"/>
      <dgm:spPr/>
      <dgm:t>
        <a:bodyPr/>
        <a:lstStyle/>
        <a:p>
          <a:endParaRPr lang="cs-CZ"/>
        </a:p>
      </dgm:t>
    </dgm:pt>
    <dgm:pt modelId="{4CC3DCBC-B918-410D-BB07-B5CCB405D8A9}" type="pres">
      <dgm:prSet presAssocID="{FE1F511D-B9DA-4AF3-BA29-8DEFFA104F6A}" presName="node" presStyleLbl="node1" presStyleIdx="4" presStyleCnt="5" custScaleX="144301" custScaleY="132778" custRadScaleRad="92481" custRadScaleInc="-2819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CE6E039C-06D1-467C-89AC-21A9B5EDF998}" type="pres">
      <dgm:prSet presAssocID="{FE1F511D-B9DA-4AF3-BA29-8DEFFA104F6A}" presName="spNode" presStyleCnt="0"/>
      <dgm:spPr/>
    </dgm:pt>
    <dgm:pt modelId="{EDC751F7-C369-4B2C-8FA0-8521C858BDEB}" type="pres">
      <dgm:prSet presAssocID="{31A29366-D6ED-436B-B51E-AB5E7E73E47A}" presName="sibTrans" presStyleLbl="sibTrans1D1" presStyleIdx="4" presStyleCnt="5"/>
      <dgm:spPr/>
      <dgm:t>
        <a:bodyPr/>
        <a:lstStyle/>
        <a:p>
          <a:endParaRPr lang="cs-CZ"/>
        </a:p>
      </dgm:t>
    </dgm:pt>
  </dgm:ptLst>
  <dgm:cxnLst>
    <dgm:cxn modelId="{40204AE9-A944-4770-8BF2-FC243BF866E3}" type="presOf" srcId="{1F9D8E0D-21DC-464F-9734-D4DC7CF9B17C}" destId="{1205D1B9-37D5-4F77-92F8-2D09346FD60C}" srcOrd="0" destOrd="0" presId="urn:microsoft.com/office/officeart/2005/8/layout/cycle5"/>
    <dgm:cxn modelId="{4081B91D-9FB2-4064-9A98-AA81C28826E4}" type="presOf" srcId="{6810FF0C-3899-44BB-9508-A82A8AF33DA0}" destId="{A9F59D78-CF31-44B2-B2FC-9F68E965CBF1}" srcOrd="0" destOrd="0" presId="urn:microsoft.com/office/officeart/2005/8/layout/cycle5"/>
    <dgm:cxn modelId="{A761BC29-B329-4A32-95C2-2B5541A484C6}" type="presOf" srcId="{FE1F511D-B9DA-4AF3-BA29-8DEFFA104F6A}" destId="{4CC3DCBC-B918-410D-BB07-B5CCB405D8A9}" srcOrd="0" destOrd="0" presId="urn:microsoft.com/office/officeart/2005/8/layout/cycle5"/>
    <dgm:cxn modelId="{16B74411-CE09-431D-8CF9-2EFDEF6A4D7B}" type="presOf" srcId="{87F2BAA2-272B-4E24-B9FD-BF980E713866}" destId="{BE23263F-72BA-4F7D-9832-C29A7481FE42}" srcOrd="0" destOrd="0" presId="urn:microsoft.com/office/officeart/2005/8/layout/cycle5"/>
    <dgm:cxn modelId="{6EDED82D-245B-4AF6-916C-8243FB8C603B}" srcId="{514BC03D-C8E3-4EAD-8DFF-EEFE64EFBED2}" destId="{1F9D8E0D-21DC-464F-9734-D4DC7CF9B17C}" srcOrd="1" destOrd="0" parTransId="{EB186D70-02C2-445F-8D5F-56AEAC15AEB6}" sibTransId="{87F2BAA2-272B-4E24-B9FD-BF980E713866}"/>
    <dgm:cxn modelId="{65721540-F810-43C3-A710-1889C8B06C0C}" srcId="{514BC03D-C8E3-4EAD-8DFF-EEFE64EFBED2}" destId="{7245F3AE-E2DA-4F33-8796-B381D8E197A3}" srcOrd="3" destOrd="0" parTransId="{69D556F4-5E88-453F-A0D5-95306D616026}" sibTransId="{0F980784-A2A7-4CED-8171-B813F4FFCA29}"/>
    <dgm:cxn modelId="{8A91EA40-F870-4B5D-BBC4-A27B2A1DEF25}" type="presOf" srcId="{69243BA1-8F2C-435B-9578-CA21480BA5EE}" destId="{90929BDE-CA65-450C-B0BB-27D7FC3B079E}" srcOrd="0" destOrd="0" presId="urn:microsoft.com/office/officeart/2005/8/layout/cycle5"/>
    <dgm:cxn modelId="{22D0B781-A4CA-4574-9A7B-12CB459FAAE4}" type="presOf" srcId="{7245F3AE-E2DA-4F33-8796-B381D8E197A3}" destId="{EC6D4ADC-3BCC-444E-BC3F-2024923CDCC4}" srcOrd="0" destOrd="0" presId="urn:microsoft.com/office/officeart/2005/8/layout/cycle5"/>
    <dgm:cxn modelId="{BD213938-D911-46A3-8C60-EF7D9F4C3C11}" type="presOf" srcId="{0F980784-A2A7-4CED-8171-B813F4FFCA29}" destId="{28A733BE-9796-49A1-9D85-5E2E3DA63AF4}" srcOrd="0" destOrd="0" presId="urn:microsoft.com/office/officeart/2005/8/layout/cycle5"/>
    <dgm:cxn modelId="{D632A262-B581-4672-A149-49602146C953}" type="presOf" srcId="{514BC03D-C8E3-4EAD-8DFF-EEFE64EFBED2}" destId="{363131FA-1BC8-4107-8467-82DC510A9C28}" srcOrd="0" destOrd="0" presId="urn:microsoft.com/office/officeart/2005/8/layout/cycle5"/>
    <dgm:cxn modelId="{521B081F-ED6C-4502-AF9D-ED6E11EA8AE2}" srcId="{514BC03D-C8E3-4EAD-8DFF-EEFE64EFBED2}" destId="{FE1F511D-B9DA-4AF3-BA29-8DEFFA104F6A}" srcOrd="4" destOrd="0" parTransId="{DE823CB3-ADEB-4373-8B56-0D304FFC3F26}" sibTransId="{31A29366-D6ED-436B-B51E-AB5E7E73E47A}"/>
    <dgm:cxn modelId="{F336FCC9-A13D-4920-9393-45E6490938D8}" type="presOf" srcId="{8E1D28F1-935C-4947-8D5D-433166E0FE5C}" destId="{0C024228-BD38-4D76-9B75-CE3A065E1E4E}" srcOrd="0" destOrd="0" presId="urn:microsoft.com/office/officeart/2005/8/layout/cycle5"/>
    <dgm:cxn modelId="{0254B8A8-FB26-4B9F-B76B-29A95148ADD1}" srcId="{514BC03D-C8E3-4EAD-8DFF-EEFE64EFBED2}" destId="{4085C69C-3B89-46C6-A320-5148B64F61C3}" srcOrd="0" destOrd="0" parTransId="{4DB94FF7-B6A5-4E95-9868-203A446E29D6}" sibTransId="{6810FF0C-3899-44BB-9508-A82A8AF33DA0}"/>
    <dgm:cxn modelId="{5E9DA5C1-F005-486E-86B5-BB6052AD452E}" type="presOf" srcId="{31A29366-D6ED-436B-B51E-AB5E7E73E47A}" destId="{EDC751F7-C369-4B2C-8FA0-8521C858BDEB}" srcOrd="0" destOrd="0" presId="urn:microsoft.com/office/officeart/2005/8/layout/cycle5"/>
    <dgm:cxn modelId="{A1AE0EBC-6D07-48B3-86C1-75F8853E9DF9}" type="presOf" srcId="{4085C69C-3B89-46C6-A320-5148B64F61C3}" destId="{32F84C53-6978-4925-B129-6F06A5A5FDB0}" srcOrd="0" destOrd="0" presId="urn:microsoft.com/office/officeart/2005/8/layout/cycle5"/>
    <dgm:cxn modelId="{83E099C6-CCCD-4403-990F-2C5C0727551C}" srcId="{514BC03D-C8E3-4EAD-8DFF-EEFE64EFBED2}" destId="{69243BA1-8F2C-435B-9578-CA21480BA5EE}" srcOrd="2" destOrd="0" parTransId="{35C99ABD-18CE-43E7-8C62-32D9162E689E}" sibTransId="{8E1D28F1-935C-4947-8D5D-433166E0FE5C}"/>
    <dgm:cxn modelId="{E07C9269-F4F5-4F9D-81B3-A149280D8C7B}" type="presParOf" srcId="{363131FA-1BC8-4107-8467-82DC510A9C28}" destId="{32F84C53-6978-4925-B129-6F06A5A5FDB0}" srcOrd="0" destOrd="0" presId="urn:microsoft.com/office/officeart/2005/8/layout/cycle5"/>
    <dgm:cxn modelId="{665AEFC1-F04E-428E-8237-0D4ECA4801DB}" type="presParOf" srcId="{363131FA-1BC8-4107-8467-82DC510A9C28}" destId="{ED2F1CFB-CF15-41E8-81CE-E53A52736B26}" srcOrd="1" destOrd="0" presId="urn:microsoft.com/office/officeart/2005/8/layout/cycle5"/>
    <dgm:cxn modelId="{6A6CBBB5-7458-4599-9BCB-CEB6E8E3505F}" type="presParOf" srcId="{363131FA-1BC8-4107-8467-82DC510A9C28}" destId="{A9F59D78-CF31-44B2-B2FC-9F68E965CBF1}" srcOrd="2" destOrd="0" presId="urn:microsoft.com/office/officeart/2005/8/layout/cycle5"/>
    <dgm:cxn modelId="{8CBA5C7B-A8F1-4531-BA34-D214C6CB275E}" type="presParOf" srcId="{363131FA-1BC8-4107-8467-82DC510A9C28}" destId="{1205D1B9-37D5-4F77-92F8-2D09346FD60C}" srcOrd="3" destOrd="0" presId="urn:microsoft.com/office/officeart/2005/8/layout/cycle5"/>
    <dgm:cxn modelId="{03574EE7-8E56-467A-81B8-D00B0B1DE430}" type="presParOf" srcId="{363131FA-1BC8-4107-8467-82DC510A9C28}" destId="{DEE14872-1735-4ED8-807D-342B8AE0BE53}" srcOrd="4" destOrd="0" presId="urn:microsoft.com/office/officeart/2005/8/layout/cycle5"/>
    <dgm:cxn modelId="{7548CF29-A366-48DC-8865-BD689599E147}" type="presParOf" srcId="{363131FA-1BC8-4107-8467-82DC510A9C28}" destId="{BE23263F-72BA-4F7D-9832-C29A7481FE42}" srcOrd="5" destOrd="0" presId="urn:microsoft.com/office/officeart/2005/8/layout/cycle5"/>
    <dgm:cxn modelId="{C832F935-0826-4039-80D1-05EA8C17ADBC}" type="presParOf" srcId="{363131FA-1BC8-4107-8467-82DC510A9C28}" destId="{90929BDE-CA65-450C-B0BB-27D7FC3B079E}" srcOrd="6" destOrd="0" presId="urn:microsoft.com/office/officeart/2005/8/layout/cycle5"/>
    <dgm:cxn modelId="{C64F6C6B-9333-4FD1-BE19-3B33594F61A6}" type="presParOf" srcId="{363131FA-1BC8-4107-8467-82DC510A9C28}" destId="{CFBA1D58-4804-46C4-B33F-4E7996269741}" srcOrd="7" destOrd="0" presId="urn:microsoft.com/office/officeart/2005/8/layout/cycle5"/>
    <dgm:cxn modelId="{847CBD17-037B-4FFD-89F6-C7B1D2EDBFA2}" type="presParOf" srcId="{363131FA-1BC8-4107-8467-82DC510A9C28}" destId="{0C024228-BD38-4D76-9B75-CE3A065E1E4E}" srcOrd="8" destOrd="0" presId="urn:microsoft.com/office/officeart/2005/8/layout/cycle5"/>
    <dgm:cxn modelId="{D2313D87-41D1-4809-9DF8-9669BA81BBFB}" type="presParOf" srcId="{363131FA-1BC8-4107-8467-82DC510A9C28}" destId="{EC6D4ADC-3BCC-444E-BC3F-2024923CDCC4}" srcOrd="9" destOrd="0" presId="urn:microsoft.com/office/officeart/2005/8/layout/cycle5"/>
    <dgm:cxn modelId="{98976961-BEBC-4A43-991A-8F5AEA417A83}" type="presParOf" srcId="{363131FA-1BC8-4107-8467-82DC510A9C28}" destId="{A37695BB-8270-4548-9B04-643756DF87DC}" srcOrd="10" destOrd="0" presId="urn:microsoft.com/office/officeart/2005/8/layout/cycle5"/>
    <dgm:cxn modelId="{72959C9A-5218-4536-91ED-8830205B7D28}" type="presParOf" srcId="{363131FA-1BC8-4107-8467-82DC510A9C28}" destId="{28A733BE-9796-49A1-9D85-5E2E3DA63AF4}" srcOrd="11" destOrd="0" presId="urn:microsoft.com/office/officeart/2005/8/layout/cycle5"/>
    <dgm:cxn modelId="{FA250D98-1737-4DCE-9AF4-143F4BFC5783}" type="presParOf" srcId="{363131FA-1BC8-4107-8467-82DC510A9C28}" destId="{4CC3DCBC-B918-410D-BB07-B5CCB405D8A9}" srcOrd="12" destOrd="0" presId="urn:microsoft.com/office/officeart/2005/8/layout/cycle5"/>
    <dgm:cxn modelId="{3C33D109-68B1-45B0-80B1-F6506B8676A2}" type="presParOf" srcId="{363131FA-1BC8-4107-8467-82DC510A9C28}" destId="{CE6E039C-06D1-467C-89AC-21A9B5EDF998}" srcOrd="13" destOrd="0" presId="urn:microsoft.com/office/officeart/2005/8/layout/cycle5"/>
    <dgm:cxn modelId="{4F3587BC-14F4-4E66-8A19-13E138264240}" type="presParOf" srcId="{363131FA-1BC8-4107-8467-82DC510A9C28}" destId="{EDC751F7-C369-4B2C-8FA0-8521C858BDEB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F84C53-6978-4925-B129-6F06A5A5FDB0}">
      <dsp:nvSpPr>
        <dsp:cNvPr id="0" name=""/>
        <dsp:cNvSpPr/>
      </dsp:nvSpPr>
      <dsp:spPr>
        <a:xfrm>
          <a:off x="3067448" y="-136067"/>
          <a:ext cx="2332828" cy="13952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kern="1200" dirty="0" smtClean="0"/>
            <a:t>Nebuďte formální, buďte sví</a:t>
          </a:r>
          <a:endParaRPr lang="cs-CZ" sz="2000" kern="1200" dirty="0"/>
        </a:p>
      </dsp:txBody>
      <dsp:txXfrm>
        <a:off x="3135559" y="-67956"/>
        <a:ext cx="2196606" cy="1259031"/>
      </dsp:txXfrm>
    </dsp:sp>
    <dsp:sp modelId="{A9F59D78-CF31-44B2-B2FC-9F68E965CBF1}">
      <dsp:nvSpPr>
        <dsp:cNvPr id="0" name=""/>
        <dsp:cNvSpPr/>
      </dsp:nvSpPr>
      <dsp:spPr>
        <a:xfrm>
          <a:off x="2180369" y="590934"/>
          <a:ext cx="4197356" cy="4197356"/>
        </a:xfrm>
        <a:custGeom>
          <a:avLst/>
          <a:gdLst/>
          <a:ahLst/>
          <a:cxnLst/>
          <a:rect l="0" t="0" r="0" b="0"/>
          <a:pathLst>
            <a:path>
              <a:moveTo>
                <a:pt x="3374406" y="432254"/>
              </a:moveTo>
              <a:arcTo wR="2098678" hR="2098678" stAng="18446150" swAng="93888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05D1B9-37D5-4F77-92F8-2D09346FD60C}">
      <dsp:nvSpPr>
        <dsp:cNvPr id="0" name=""/>
        <dsp:cNvSpPr/>
      </dsp:nvSpPr>
      <dsp:spPr>
        <a:xfrm>
          <a:off x="5155679" y="1584520"/>
          <a:ext cx="2332828" cy="13952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kern="1200" dirty="0" smtClean="0"/>
            <a:t>Vytvořte příběhy na web a sociální média</a:t>
          </a:r>
          <a:endParaRPr lang="cs-CZ" sz="2000" kern="1200" dirty="0"/>
        </a:p>
      </dsp:txBody>
      <dsp:txXfrm>
        <a:off x="5223790" y="1652631"/>
        <a:ext cx="2196606" cy="1259031"/>
      </dsp:txXfrm>
    </dsp:sp>
    <dsp:sp modelId="{BE23263F-72BA-4F7D-9832-C29A7481FE42}">
      <dsp:nvSpPr>
        <dsp:cNvPr id="0" name=""/>
        <dsp:cNvSpPr/>
      </dsp:nvSpPr>
      <dsp:spPr>
        <a:xfrm>
          <a:off x="2161139" y="1214448"/>
          <a:ext cx="4197356" cy="4197356"/>
        </a:xfrm>
        <a:custGeom>
          <a:avLst/>
          <a:gdLst/>
          <a:ahLst/>
          <a:cxnLst/>
          <a:rect l="0" t="0" r="0" b="0"/>
          <a:pathLst>
            <a:path>
              <a:moveTo>
                <a:pt x="4187963" y="1900345"/>
              </a:moveTo>
              <a:arcTo wR="2098678" hR="2098678" stAng="21274635" swAng="67396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929BDE-CA65-450C-B0BB-27D7FC3B079E}">
      <dsp:nvSpPr>
        <dsp:cNvPr id="0" name=""/>
        <dsp:cNvSpPr/>
      </dsp:nvSpPr>
      <dsp:spPr>
        <a:xfrm>
          <a:off x="4651632" y="3660476"/>
          <a:ext cx="2332828" cy="13952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kern="1200" dirty="0" smtClean="0"/>
            <a:t>Přidejte fotky a videa!</a:t>
          </a:r>
          <a:endParaRPr lang="cs-CZ" sz="2000" kern="1200" dirty="0"/>
        </a:p>
      </dsp:txBody>
      <dsp:txXfrm>
        <a:off x="4719743" y="3728587"/>
        <a:ext cx="2196606" cy="1259031"/>
      </dsp:txXfrm>
    </dsp:sp>
    <dsp:sp modelId="{0C024228-BD38-4D76-9B75-CE3A065E1E4E}">
      <dsp:nvSpPr>
        <dsp:cNvPr id="0" name=""/>
        <dsp:cNvSpPr/>
      </dsp:nvSpPr>
      <dsp:spPr>
        <a:xfrm>
          <a:off x="2615884" y="748087"/>
          <a:ext cx="4197356" cy="4197356"/>
        </a:xfrm>
        <a:custGeom>
          <a:avLst/>
          <a:gdLst/>
          <a:ahLst/>
          <a:cxnLst/>
          <a:rect l="0" t="0" r="0" b="0"/>
          <a:pathLst>
            <a:path>
              <a:moveTo>
                <a:pt x="1910043" y="4188861"/>
              </a:moveTo>
              <a:arcTo wR="2098678" hR="2098678" stAng="5709412" swAng="62285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6D4ADC-3BCC-444E-BC3F-2024923CDCC4}">
      <dsp:nvSpPr>
        <dsp:cNvPr id="0" name=""/>
        <dsp:cNvSpPr/>
      </dsp:nvSpPr>
      <dsp:spPr>
        <a:xfrm>
          <a:off x="1699293" y="3660476"/>
          <a:ext cx="2332828" cy="13952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kern="1200" dirty="0" smtClean="0"/>
            <a:t>Řeknete si o pomoc, konkrétně, proč a na co</a:t>
          </a:r>
          <a:endParaRPr lang="cs-CZ" sz="2000" kern="1200" dirty="0"/>
        </a:p>
      </dsp:txBody>
      <dsp:txXfrm>
        <a:off x="1767404" y="3728587"/>
        <a:ext cx="2196606" cy="1259031"/>
      </dsp:txXfrm>
    </dsp:sp>
    <dsp:sp modelId="{28A733BE-9796-49A1-9D85-5E2E3DA63AF4}">
      <dsp:nvSpPr>
        <dsp:cNvPr id="0" name=""/>
        <dsp:cNvSpPr/>
      </dsp:nvSpPr>
      <dsp:spPr>
        <a:xfrm>
          <a:off x="2278876" y="1291865"/>
          <a:ext cx="4197356" cy="4197356"/>
        </a:xfrm>
        <a:custGeom>
          <a:avLst/>
          <a:gdLst/>
          <a:ahLst/>
          <a:cxnLst/>
          <a:rect l="0" t="0" r="0" b="0"/>
          <a:pathLst>
            <a:path>
              <a:moveTo>
                <a:pt x="4306" y="2233049"/>
              </a:moveTo>
              <a:arcTo wR="2098678" hR="2098678" stAng="10579742" swAng="67435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C3DCBC-B918-410D-BB07-B5CCB405D8A9}">
      <dsp:nvSpPr>
        <dsp:cNvPr id="0" name=""/>
        <dsp:cNvSpPr/>
      </dsp:nvSpPr>
      <dsp:spPr>
        <a:xfrm>
          <a:off x="1163751" y="1584521"/>
          <a:ext cx="2332828" cy="13952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kern="1200" dirty="0" smtClean="0"/>
            <a:t>Řeknete všem (a hlavně dárcům), jak se vám to povedlo</a:t>
          </a:r>
          <a:endParaRPr lang="cs-CZ" sz="2000" kern="1200" dirty="0"/>
        </a:p>
      </dsp:txBody>
      <dsp:txXfrm>
        <a:off x="1231862" y="1652632"/>
        <a:ext cx="2196606" cy="1259031"/>
      </dsp:txXfrm>
    </dsp:sp>
    <dsp:sp modelId="{EDC751F7-C369-4B2C-8FA0-8521C858BDEB}">
      <dsp:nvSpPr>
        <dsp:cNvPr id="0" name=""/>
        <dsp:cNvSpPr/>
      </dsp:nvSpPr>
      <dsp:spPr>
        <a:xfrm>
          <a:off x="2454281" y="299338"/>
          <a:ext cx="4197356" cy="4197356"/>
        </a:xfrm>
        <a:custGeom>
          <a:avLst/>
          <a:gdLst/>
          <a:ahLst/>
          <a:cxnLst/>
          <a:rect l="0" t="0" r="0" b="0"/>
          <a:pathLst>
            <a:path>
              <a:moveTo>
                <a:pt x="232181" y="1139178"/>
              </a:moveTo>
              <a:arcTo wR="2098678" hR="2098678" stAng="12432365" swAng="80014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54F876-51FF-4936-8279-09846AD38CDF}" type="datetimeFigureOut">
              <a:rPr lang="cs-CZ" smtClean="0"/>
              <a:t>5. 4. 2014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6B623D-3B1F-4F16-B712-28F56AC2056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34014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DF2158-6A2F-4D97-8B04-8FF9D5C1A752}" type="datetimeFigureOut">
              <a:rPr lang="en-US" smtClean="0"/>
              <a:t>4/5/2014</a:t>
            </a:fld>
            <a:endParaRPr lang="en-US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C9B48-6898-4FFC-9AFB-F3086FECB4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920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fld id="{8E7BDB1B-0F10-4B98-A4F9-6E2114B3D25A}" type="slidenum">
              <a:rPr lang="en-GB" sz="1200" smtClean="0"/>
              <a:pPr>
                <a:defRPr/>
              </a:pPr>
              <a:t>4</a:t>
            </a:fld>
            <a:endParaRPr lang="en-GB" sz="1200" smtClean="0"/>
          </a:p>
        </p:txBody>
      </p:sp>
      <p:sp>
        <p:nvSpPr>
          <p:cNvPr id="55299" name="Rectangle 7"/>
          <p:cNvSpPr txBox="1">
            <a:spLocks noGrp="1" noChangeArrowheads="1"/>
          </p:cNvSpPr>
          <p:nvPr/>
        </p:nvSpPr>
        <p:spPr bwMode="auto">
          <a:xfrm>
            <a:off x="3816932" y="9372997"/>
            <a:ext cx="2918831" cy="493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A75AAE3D-F73C-4730-82C9-C9442C01B913}" type="slidenum">
              <a:rPr lang="en-GB" sz="1200"/>
              <a:pPr algn="r" eaLnBrk="1" hangingPunct="1"/>
              <a:t>4</a:t>
            </a:fld>
            <a:endParaRPr lang="en-GB" sz="1200"/>
          </a:p>
        </p:txBody>
      </p:sp>
      <p:sp>
        <p:nvSpPr>
          <p:cNvPr id="55300" name="Rectangle 7"/>
          <p:cNvSpPr txBox="1">
            <a:spLocks noGrp="1" noChangeArrowheads="1"/>
          </p:cNvSpPr>
          <p:nvPr/>
        </p:nvSpPr>
        <p:spPr bwMode="auto">
          <a:xfrm>
            <a:off x="3816932" y="9372997"/>
            <a:ext cx="2918831" cy="493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39CA5B70-46E8-4B59-8444-236257EF62A9}" type="slidenum">
              <a:rPr lang="en-GB" sz="1200">
                <a:ea typeface="ＭＳ Ｐゴシック" pitchFamily="34" charset="-128"/>
              </a:rPr>
              <a:pPr algn="r" eaLnBrk="1" hangingPunct="1"/>
              <a:t>4</a:t>
            </a:fld>
            <a:endParaRPr lang="en-GB" sz="1200">
              <a:ea typeface="ＭＳ Ｐゴシック" pitchFamily="34" charset="-128"/>
            </a:endParaRPr>
          </a:p>
        </p:txBody>
      </p:sp>
      <p:sp>
        <p:nvSpPr>
          <p:cNvPr id="553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fld id="{F461B400-3C61-4F2A-A0C7-D7240CC572D0}" type="slidenum">
              <a:rPr lang="en-GB" sz="1200" smtClean="0"/>
              <a:pPr>
                <a:defRPr/>
              </a:pPr>
              <a:t>14</a:t>
            </a:fld>
            <a:endParaRPr lang="en-GB" sz="1200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fld id="{921F1FE9-28EC-48A3-B1F2-6425ED8CD150}" type="slidenum">
              <a:rPr lang="en-GB" sz="1200" smtClean="0"/>
              <a:pPr>
                <a:defRPr/>
              </a:pPr>
              <a:t>21</a:t>
            </a:fld>
            <a:endParaRPr lang="en-GB" sz="1200" smtClean="0"/>
          </a:p>
        </p:txBody>
      </p:sp>
      <p:sp>
        <p:nvSpPr>
          <p:cNvPr id="58371" name="Rectangle 7"/>
          <p:cNvSpPr txBox="1">
            <a:spLocks noGrp="1" noChangeArrowheads="1"/>
          </p:cNvSpPr>
          <p:nvPr/>
        </p:nvSpPr>
        <p:spPr bwMode="auto">
          <a:xfrm>
            <a:off x="3816932" y="9372997"/>
            <a:ext cx="2918831" cy="493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FD5A0046-B39F-4185-8CDE-831E91239645}" type="slidenum">
              <a:rPr lang="en-GB" sz="1200"/>
              <a:pPr algn="r" eaLnBrk="1" hangingPunct="1"/>
              <a:t>21</a:t>
            </a:fld>
            <a:endParaRPr lang="en-GB" sz="1200"/>
          </a:p>
        </p:txBody>
      </p:sp>
      <p:sp>
        <p:nvSpPr>
          <p:cNvPr id="583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fld id="{AA12131B-A9BD-41DE-9A0F-5A9293CC591A}" type="slidenum">
              <a:rPr lang="en-GB" sz="1200" smtClean="0"/>
              <a:pPr>
                <a:defRPr/>
              </a:pPr>
              <a:t>22</a:t>
            </a:fld>
            <a:endParaRPr lang="en-GB" sz="1200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 hasCustomPrompt="1"/>
          </p:nvPr>
        </p:nvSpPr>
        <p:spPr>
          <a:xfrm>
            <a:off x="323528" y="1507696"/>
            <a:ext cx="8496944" cy="3649496"/>
          </a:xfrm>
        </p:spPr>
        <p:txBody>
          <a:bodyPr anchor="t" anchorCtr="0">
            <a:noAutofit/>
          </a:bodyPr>
          <a:lstStyle>
            <a:lvl1pPr>
              <a:spcBef>
                <a:spcPts val="0"/>
              </a:spcBef>
              <a:defRPr kumimoji="0" lang="en-US" sz="7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cs-CZ" dirty="0" smtClean="0"/>
              <a:t>Nadpis</a:t>
            </a:r>
            <a:br>
              <a:rPr lang="cs-CZ" dirty="0" smtClean="0"/>
            </a:br>
            <a:r>
              <a:rPr lang="cs-CZ" dirty="0" smtClean="0"/>
              <a:t>prezentace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ola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1"/>
          <p:cNvSpPr>
            <a:spLocks noGrp="1"/>
          </p:cNvSpPr>
          <p:nvPr>
            <p:ph type="title" hasCustomPrompt="1"/>
          </p:nvPr>
        </p:nvSpPr>
        <p:spPr>
          <a:xfrm>
            <a:off x="323528" y="1507696"/>
            <a:ext cx="8496944" cy="3001424"/>
          </a:xfrm>
        </p:spPr>
        <p:txBody>
          <a:bodyPr anchor="t" anchorCtr="0">
            <a:noAutofit/>
          </a:bodyPr>
          <a:lstStyle>
            <a:lvl1pPr>
              <a:spcBef>
                <a:spcPts val="0"/>
              </a:spcBef>
              <a:defRPr kumimoji="0" lang="en-US" sz="5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cs-CZ" dirty="0" smtClean="0"/>
              <a:t>Nadpis kapitoly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417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ranka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268760"/>
            <a:ext cx="8468046" cy="49186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sz="1400" baseline="0">
                <a:solidFill>
                  <a:schemeClr val="bg1"/>
                </a:solidFill>
              </a:defRPr>
            </a:lvl2pPr>
            <a:lvl3pPr>
              <a:defRPr sz="1400" baseline="0">
                <a:solidFill>
                  <a:schemeClr val="bg1"/>
                </a:solidFill>
              </a:defRPr>
            </a:lvl3pPr>
            <a:lvl4pPr>
              <a:defRPr sz="1400" baseline="0">
                <a:solidFill>
                  <a:schemeClr val="bg1"/>
                </a:solidFill>
              </a:defRPr>
            </a:lvl4pPr>
            <a:lvl5pPr>
              <a:defRPr sz="14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 smtClean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52426" y="228600"/>
            <a:ext cx="8468046" cy="896144"/>
          </a:xfrm>
        </p:spPr>
        <p:txBody>
          <a:bodyPr anchor="t" anchorCtr="0"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á bílá s logem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56000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ázdná černá s logem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7766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ázdná černá bez log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5101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ázdná bílá bez log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1818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ěkujeme za pozornost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 hasCustomPrompt="1"/>
          </p:nvPr>
        </p:nvSpPr>
        <p:spPr>
          <a:xfrm>
            <a:off x="5940152" y="1772816"/>
            <a:ext cx="2880320" cy="40586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Clr>
                <a:schemeClr val="accent1"/>
              </a:buClr>
              <a:buFontTx/>
              <a:buNone/>
              <a:defRPr sz="1200" baseline="0"/>
            </a:lvl1pPr>
            <a:lvl2pPr marL="0" indent="0">
              <a:buClr>
                <a:schemeClr val="accent1"/>
              </a:buClr>
              <a:buFont typeface="Wingdings" pitchFamily="2" charset="2"/>
              <a:buNone/>
              <a:defRPr sz="1400"/>
            </a:lvl2pPr>
            <a:lvl3pPr marL="465138" indent="-285750">
              <a:buClr>
                <a:schemeClr val="accent1"/>
              </a:buClr>
              <a:buFont typeface="Wingdings" pitchFamily="2" charset="2"/>
              <a:buChar char="§"/>
              <a:defRPr sz="1400"/>
            </a:lvl3pPr>
            <a:lvl4pPr marL="633412" indent="-285750">
              <a:buClr>
                <a:schemeClr val="accent1"/>
              </a:buClr>
              <a:buFont typeface="Wingdings" pitchFamily="2" charset="2"/>
              <a:buChar char="§"/>
              <a:defRPr sz="1400"/>
            </a:lvl4pPr>
            <a:lvl5pPr marL="801687" indent="-285750">
              <a:buClr>
                <a:schemeClr val="accent1"/>
              </a:buClr>
              <a:buFont typeface="Wingdings" pitchFamily="2" charset="2"/>
              <a:buChar char="§"/>
              <a:defRPr sz="1400"/>
            </a:lvl5pPr>
          </a:lstStyle>
          <a:p>
            <a:pPr lvl="0"/>
            <a:r>
              <a:rPr lang="cs-CZ" dirty="0" smtClean="0"/>
              <a:t>Tomáš Jindříšek</a:t>
            </a:r>
          </a:p>
          <a:p>
            <a:pPr lvl="0"/>
            <a:r>
              <a:rPr lang="cs-CZ" dirty="0" smtClean="0"/>
              <a:t>+420 724 10 54 16</a:t>
            </a:r>
          </a:p>
          <a:p>
            <a:pPr lvl="0"/>
            <a:r>
              <a:rPr lang="en-US" dirty="0" smtClean="0"/>
              <a:t>t</a:t>
            </a:r>
            <a:r>
              <a:rPr lang="cs-CZ" dirty="0" err="1" smtClean="0"/>
              <a:t>omas.jindrisek</a:t>
            </a:r>
            <a:r>
              <a:rPr lang="en-US" dirty="0" smtClean="0"/>
              <a:t>@dark</a:t>
            </a:r>
            <a:r>
              <a:rPr lang="cs-CZ" dirty="0" smtClean="0"/>
              <a:t>-</a:t>
            </a:r>
            <a:r>
              <a:rPr lang="en-US" dirty="0" smtClean="0"/>
              <a:t>side.cz</a:t>
            </a:r>
            <a:endParaRPr lang="cs-CZ" dirty="0" smtClean="0"/>
          </a:p>
          <a:p>
            <a:pPr lvl="0"/>
            <a:endParaRPr lang="cs-CZ" dirty="0" smtClean="0"/>
          </a:p>
          <a:p>
            <a:pPr lvl="0"/>
            <a:endParaRPr lang="cs-CZ" dirty="0" smtClean="0"/>
          </a:p>
          <a:p>
            <a:pPr lvl="0"/>
            <a:r>
              <a:rPr lang="cs-CZ" dirty="0" smtClean="0"/>
              <a:t>Milan Zvára</a:t>
            </a:r>
          </a:p>
          <a:p>
            <a:pPr lvl="0"/>
            <a:r>
              <a:rPr lang="cs-CZ" dirty="0" smtClean="0"/>
              <a:t>+420 725 575 214</a:t>
            </a:r>
          </a:p>
          <a:p>
            <a:pPr lvl="0"/>
            <a:r>
              <a:rPr lang="cs-CZ" dirty="0" err="1" smtClean="0"/>
              <a:t>milan.zvara</a:t>
            </a:r>
            <a:r>
              <a:rPr lang="en-US" dirty="0" smtClean="0"/>
              <a:t>@dark</a:t>
            </a:r>
            <a:r>
              <a:rPr lang="cs-CZ" dirty="0" smtClean="0"/>
              <a:t>-</a:t>
            </a:r>
            <a:r>
              <a:rPr lang="en-US" dirty="0" smtClean="0"/>
              <a:t>side.cz</a:t>
            </a:r>
            <a:endParaRPr lang="cs-CZ" dirty="0" smtClean="0"/>
          </a:p>
          <a:p>
            <a:pPr lvl="0"/>
            <a:endParaRPr lang="cs-CZ" dirty="0" smtClean="0"/>
          </a:p>
          <a:p>
            <a:pPr lvl="0"/>
            <a:endParaRPr lang="cs-CZ" dirty="0" smtClean="0"/>
          </a:p>
          <a:p>
            <a:pPr lvl="0"/>
            <a:r>
              <a:rPr lang="cs-CZ" dirty="0" smtClean="0"/>
              <a:t>Jan Havlíček</a:t>
            </a:r>
          </a:p>
          <a:p>
            <a:pPr lvl="0"/>
            <a:r>
              <a:rPr lang="cs-CZ" dirty="0" smtClean="0"/>
              <a:t>+420 724 442 902</a:t>
            </a:r>
          </a:p>
          <a:p>
            <a:pPr lvl="0"/>
            <a:r>
              <a:rPr lang="cs-CZ" dirty="0" err="1" smtClean="0"/>
              <a:t>jan.havlicek</a:t>
            </a:r>
            <a:r>
              <a:rPr lang="en-US" dirty="0" smtClean="0"/>
              <a:t>@dark</a:t>
            </a:r>
            <a:r>
              <a:rPr lang="cs-CZ" dirty="0" smtClean="0"/>
              <a:t>-</a:t>
            </a:r>
            <a:r>
              <a:rPr lang="en-US" dirty="0" smtClean="0"/>
              <a:t>side.cz</a:t>
            </a:r>
            <a:endParaRPr lang="cs-CZ" dirty="0" smtClean="0"/>
          </a:p>
          <a:p>
            <a:pPr lvl="0"/>
            <a:endParaRPr lang="cs-CZ" dirty="0" smtClean="0"/>
          </a:p>
          <a:p>
            <a:pPr lvl="0"/>
            <a:endParaRPr lang="cs-CZ" dirty="0" smtClean="0"/>
          </a:p>
          <a:p>
            <a:pPr lvl="0"/>
            <a:r>
              <a:rPr lang="cs-CZ" dirty="0" smtClean="0"/>
              <a:t>Dominik </a:t>
            </a:r>
            <a:r>
              <a:rPr lang="cs-CZ" dirty="0" err="1" smtClean="0"/>
              <a:t>Hrodek</a:t>
            </a:r>
            <a:endParaRPr lang="cs-CZ" dirty="0" smtClean="0"/>
          </a:p>
          <a:p>
            <a:pPr lvl="0"/>
            <a:r>
              <a:rPr lang="cs-CZ" dirty="0" smtClean="0"/>
              <a:t>+420 777 202 810</a:t>
            </a:r>
          </a:p>
          <a:p>
            <a:pPr lvl="0"/>
            <a:r>
              <a:rPr lang="cs-CZ" dirty="0" err="1" smtClean="0"/>
              <a:t>dominik.hrodek</a:t>
            </a:r>
            <a:r>
              <a:rPr lang="en-US" dirty="0" smtClean="0"/>
              <a:t>@dark</a:t>
            </a:r>
            <a:r>
              <a:rPr lang="cs-CZ" dirty="0" smtClean="0"/>
              <a:t>-</a:t>
            </a:r>
            <a:r>
              <a:rPr lang="en-US" dirty="0" smtClean="0"/>
              <a:t>side.cz</a:t>
            </a:r>
            <a:endParaRPr lang="cs-CZ" dirty="0" smtClean="0"/>
          </a:p>
          <a:p>
            <a:pPr lvl="0"/>
            <a:endParaRPr lang="cs-CZ" dirty="0" smtClean="0"/>
          </a:p>
          <a:p>
            <a:pPr lvl="0"/>
            <a:endParaRPr lang="cs-CZ" dirty="0" smtClean="0"/>
          </a:p>
          <a:p>
            <a:pPr lvl="0"/>
            <a:endParaRPr lang="cs-CZ" dirty="0" smtClean="0"/>
          </a:p>
          <a:p>
            <a:pPr lvl="0"/>
            <a:endParaRPr lang="cs-CZ" dirty="0" smtClean="0"/>
          </a:p>
          <a:p>
            <a:pPr lvl="0"/>
            <a:endParaRPr lang="cs-CZ" dirty="0" smtClean="0"/>
          </a:p>
          <a:p>
            <a:pPr lvl="0"/>
            <a:endParaRPr lang="cs-CZ" dirty="0" smtClean="0"/>
          </a:p>
        </p:txBody>
      </p:sp>
      <p:sp>
        <p:nvSpPr>
          <p:cNvPr id="5" name="Title 11"/>
          <p:cNvSpPr txBox="1">
            <a:spLocks/>
          </p:cNvSpPr>
          <p:nvPr userDrawn="1"/>
        </p:nvSpPr>
        <p:spPr>
          <a:xfrm>
            <a:off x="323528" y="2299784"/>
            <a:ext cx="4320480" cy="9852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ts val="0"/>
              </a:spcBef>
              <a:buNone/>
              <a:defRPr kumimoji="0" lang="en-US" sz="55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cs-CZ" baseline="0" dirty="0" smtClean="0">
                <a:solidFill>
                  <a:schemeClr val="tx1"/>
                </a:solidFill>
              </a:rPr>
              <a:t>za </a:t>
            </a:r>
            <a:r>
              <a:rPr lang="cs-CZ" sz="6000" baseline="0" dirty="0" smtClean="0">
                <a:solidFill>
                  <a:schemeClr val="tx1"/>
                </a:solidFill>
              </a:rPr>
              <a:t>pozornost</a:t>
            </a:r>
            <a:endParaRPr lang="cs-CZ" sz="6000" baseline="0" dirty="0">
              <a:solidFill>
                <a:schemeClr val="tx1"/>
              </a:solidFill>
            </a:endParaRPr>
          </a:p>
        </p:txBody>
      </p:sp>
      <p:sp>
        <p:nvSpPr>
          <p:cNvPr id="7" name="Title 11"/>
          <p:cNvSpPr txBox="1">
            <a:spLocks/>
          </p:cNvSpPr>
          <p:nvPr userDrawn="1"/>
        </p:nvSpPr>
        <p:spPr>
          <a:xfrm>
            <a:off x="323528" y="1484784"/>
            <a:ext cx="4320480" cy="108012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ts val="0"/>
              </a:spcBef>
              <a:buNone/>
              <a:defRPr kumimoji="0" lang="en-US" sz="55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cs-CZ" sz="6000" baseline="0" dirty="0" smtClean="0">
                <a:solidFill>
                  <a:schemeClr val="accent1"/>
                </a:solidFill>
              </a:rPr>
              <a:t>Děkujeme</a:t>
            </a:r>
            <a:endParaRPr lang="cs-CZ" sz="6000" baseline="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809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Impact" pitchFamily="34" charset="0"/>
              </a:defRPr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328F00-18E2-400B-8E7D-F97A665AA14C}" type="datetimeFigureOut">
              <a:rPr lang="cs-CZ"/>
              <a:pPr>
                <a:defRPr/>
              </a:pPr>
              <a:t>5. 4. 2014</a:t>
            </a:fld>
            <a:endParaRPr lang="cs-CZ" dirty="0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156325" y="6356350"/>
            <a:ext cx="17732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0F1F0-ADEC-4263-B281-4AFAB2178581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9238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sah"/>
          <p:cNvSpPr>
            <a:spLocks noGrp="1"/>
          </p:cNvSpPr>
          <p:nvPr>
            <p:ph idx="1"/>
          </p:nvPr>
        </p:nvSpPr>
        <p:spPr>
          <a:xfrm>
            <a:off x="214282" y="1500174"/>
            <a:ext cx="8572560" cy="4500594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2" name="Nadpis"/>
          <p:cNvSpPr>
            <a:spLocks noGrp="1"/>
          </p:cNvSpPr>
          <p:nvPr>
            <p:ph type="title"/>
          </p:nvPr>
        </p:nvSpPr>
        <p:spPr>
          <a:xfrm>
            <a:off x="251520" y="142852"/>
            <a:ext cx="8535322" cy="10539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35249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ogo" descr="OgilvyInteractive.wmf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88" y="6143625"/>
            <a:ext cx="28575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Čára"/>
          <p:cNvSpPr/>
          <p:nvPr userDrawn="1"/>
        </p:nvSpPr>
        <p:spPr>
          <a:xfrm>
            <a:off x="1928813" y="2357438"/>
            <a:ext cx="71437" cy="1079500"/>
          </a:xfrm>
          <a:prstGeom prst="rect">
            <a:avLst/>
          </a:prstGeom>
          <a:solidFill>
            <a:srgbClr val="D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>
              <a:solidFill>
                <a:prstClr val="white"/>
              </a:solidFill>
            </a:endParaRPr>
          </a:p>
        </p:txBody>
      </p:sp>
      <p:sp>
        <p:nvSpPr>
          <p:cNvPr id="2" name="Nadpis"/>
          <p:cNvSpPr>
            <a:spLocks noGrp="1"/>
          </p:cNvSpPr>
          <p:nvPr>
            <p:ph type="ctrTitle"/>
          </p:nvPr>
        </p:nvSpPr>
        <p:spPr>
          <a:xfrm>
            <a:off x="2071670" y="2130425"/>
            <a:ext cx="6386530" cy="1512889"/>
          </a:xfrm>
        </p:spPr>
        <p:txBody>
          <a:bodyPr>
            <a:normAutofit/>
          </a:bodyPr>
          <a:lstStyle>
            <a:lvl1pPr algn="l">
              <a:defRPr sz="6600" b="0">
                <a:solidFill>
                  <a:srgbClr val="767676"/>
                </a:solidFill>
              </a:defRPr>
            </a:lvl1pPr>
          </a:lstStyle>
          <a:p>
            <a:r>
              <a:rPr lang="en-US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Číslo"/>
          <p:cNvSpPr>
            <a:spLocks noGrp="1"/>
          </p:cNvSpPr>
          <p:nvPr>
            <p:ph type="subTitle" idx="1"/>
          </p:nvPr>
        </p:nvSpPr>
        <p:spPr>
          <a:xfrm>
            <a:off x="642910" y="2130424"/>
            <a:ext cx="1285884" cy="1512890"/>
          </a:xfrm>
        </p:spPr>
        <p:txBody>
          <a:bodyPr anchor="ctr">
            <a:noAutofit/>
          </a:bodyPr>
          <a:lstStyle>
            <a:lvl1pPr marL="0" indent="0" algn="r">
              <a:buNone/>
              <a:defRPr sz="6600">
                <a:solidFill>
                  <a:srgbClr val="DC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Klepnutím lze upravit styl předlohy podnadpisů.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331359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FD7CC4-B78B-42C6-AE49-4C5C85B48FC7}" type="datetimeFigureOut">
              <a:rPr lang="cs-CZ" smtClean="0"/>
              <a:t>5. 4. 2014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18B579B-8417-4DCA-A454-7A73E37BE25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0559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426" y="332656"/>
            <a:ext cx="8468046" cy="86409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cs-CZ" dirty="0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426" y="1412776"/>
            <a:ext cx="8468046" cy="4393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9" r:id="rId4"/>
    <p:sldLayoutId id="2147483668" r:id="rId5"/>
    <p:sldLayoutId id="2147483671" r:id="rId6"/>
    <p:sldLayoutId id="2147483672" r:id="rId7"/>
    <p:sldLayoutId id="2147483670" r:id="rId8"/>
    <p:sldLayoutId id="2147483674" r:id="rId9"/>
    <p:sldLayoutId id="2147483675" r:id="rId10"/>
    <p:sldLayoutId id="2147483676" r:id="rId11"/>
    <p:sldLayoutId id="2147483678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ts val="400"/>
        </a:spcBef>
        <a:buNone/>
        <a:defRPr sz="4000" b="0" kern="1200" cap="none" spc="0" baseline="0">
          <a:solidFill>
            <a:schemeClr val="tx1"/>
          </a:solidFill>
          <a:latin typeface="+mj-lt"/>
          <a:ea typeface="+mj-ea"/>
          <a:cs typeface="Tunga" pitchFamily="2"/>
        </a:defRPr>
      </a:lvl1pPr>
    </p:titleStyle>
    <p:bodyStyle>
      <a:lvl1pPr marL="0" indent="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Arial" pitchFamily="34" charset="0"/>
        <a:buNone/>
        <a:defRPr sz="18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171450" indent="-171450" algn="l" defTabSz="914400" rtl="0" eaLnBrk="1" latinLnBrk="0" hangingPunct="1">
        <a:spcBef>
          <a:spcPts val="600"/>
        </a:spcBef>
        <a:buClr>
          <a:schemeClr val="accent1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2pPr>
      <a:lvl3pPr marL="344488" indent="-165100" algn="l" defTabSz="914400" rtl="0" eaLnBrk="1" latinLnBrk="0" hangingPunct="1">
        <a:spcBef>
          <a:spcPts val="600"/>
        </a:spcBef>
        <a:buClr>
          <a:schemeClr val="accent1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517525" indent="-169863" algn="l" defTabSz="914400" rtl="0" eaLnBrk="1" latinLnBrk="0" hangingPunct="1">
        <a:spcBef>
          <a:spcPts val="600"/>
        </a:spcBef>
        <a:buClr>
          <a:schemeClr val="accent1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4pPr>
      <a:lvl5pPr marL="688975" indent="-173038" algn="l" defTabSz="914400" rtl="0" eaLnBrk="1" latinLnBrk="0" hangingPunct="1">
        <a:spcBef>
          <a:spcPts val="600"/>
        </a:spcBef>
        <a:buClr>
          <a:schemeClr val="accent1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8686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58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40817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://www.stromroku.cz/" TargetMode="Externa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/url?q=http://www.aceinthecity.org/&amp;sa=D&amp;usg=ALhdy2_R3sIVvNtbn44gckWTIGAzsPbIxw" TargetMode="External"/><Relationship Id="rId13" Type="http://schemas.openxmlformats.org/officeDocument/2006/relationships/hyperlink" Target="https://www.google.com/url?q=http://www.modryzivot.cz&amp;sa=D&amp;usg=ALhdy2_EkXs1lty4GvCkptSqe6_PExI1Hw" TargetMode="External"/><Relationship Id="rId3" Type="http://schemas.openxmlformats.org/officeDocument/2006/relationships/hyperlink" Target="https://www.google.com/url?q=http://www.excelentmysticsk8cup.cz/2013/cz/&amp;sa=D&amp;usg=ALhdy29aFOGF88fyNqpXfk0gJnmiIgC4gw" TargetMode="External"/><Relationship Id="rId7" Type="http://schemas.openxmlformats.org/officeDocument/2006/relationships/hyperlink" Target="https://www.google.com/url?q=http://www.publicartfund.org/&amp;sa=D&amp;usg=ALhdy289fqFkeMPHA05iYU_yneW9t8DxHw" TargetMode="External"/><Relationship Id="rId12" Type="http://schemas.openxmlformats.org/officeDocument/2006/relationships/hyperlink" Target="https://www.google.com/url?q=http://www.darujme.cz&amp;sa=D&amp;usg=ALhdy2-eLKVUgOxnGmAZaQI4127FR6-y8Q" TargetMode="External"/><Relationship Id="rId2" Type="http://schemas.openxmlformats.org/officeDocument/2006/relationships/hyperlink" Target="https://www.google.com/url?q=http://www.channelone.com/#&amp;sa=D&amp;usg=ALhdy2-KMieLvblgEnpDJ2Am_9xOCHazvg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google.com/url?q=http://www.unyouth.org.au/&amp;sa=D&amp;usg=ALhdy29BT43pOGE41G0Go9CZqq9gbt82PA" TargetMode="External"/><Relationship Id="rId11" Type="http://schemas.openxmlformats.org/officeDocument/2006/relationships/hyperlink" Target="https://www.google.com/url?q=http://www.darujspravne.cz&amp;sa=D&amp;usg=ALhdy29MyRLJ3Sl4qEmMKj1tfQDyg6PtpA" TargetMode="External"/><Relationship Id="rId5" Type="http://schemas.openxmlformats.org/officeDocument/2006/relationships/hyperlink" Target="https://www.google.com/url?q=http://www.ambassadorsforlife.org/&amp;sa=D&amp;usg=ALhdy2_6AwPY2GVlzMNAudZFJ-JZMFWjBw" TargetMode="External"/><Relationship Id="rId15" Type="http://schemas.openxmlformats.org/officeDocument/2006/relationships/hyperlink" Target="https://www.google.com/url?q=http://www.kickstarter.com&amp;sa=D&amp;usg=ALhdy28Uf_2stYzf3m9cNzJ_33ZMvkgD0g" TargetMode="External"/><Relationship Id="rId10" Type="http://schemas.openxmlformats.org/officeDocument/2006/relationships/hyperlink" Target="https://www.google.com/url?q=http://www.erapomaharegionum.cz&amp;sa=D&amp;usg=ALhdy2-7fvhpZQXmjAZ_7Z2ll8S8ssEJdg" TargetMode="External"/><Relationship Id="rId4" Type="http://schemas.openxmlformats.org/officeDocument/2006/relationships/hyperlink" Target="https://www.google.com/url?q=http://www.takethewalk.net/&amp;sa=D&amp;usg=ALhdy2_Zz6s1JwwAS8II7ongzvY6LIrrBw" TargetMode="External"/><Relationship Id="rId9" Type="http://schemas.openxmlformats.org/officeDocument/2006/relationships/hyperlink" Target="https://www.google.com/url?q=http://campnothing.goodfornothing.com/#camp-nothing&amp;sa=D&amp;usg=ALhdy2_pE8IhnwaIvx_ayKEUrCZ9R8UlWQ" TargetMode="External"/><Relationship Id="rId14" Type="http://schemas.openxmlformats.org/officeDocument/2006/relationships/hyperlink" Target="https://www.google.com/url?q=http://www.hithit.cz&amp;sa=D&amp;usg=ALhdy2-JlYCt9HCyMxZfTXE0dgnHtdTv7Q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ark-side.sk/" TargetMode="External"/><Relationship Id="rId2" Type="http://schemas.openxmlformats.org/officeDocument/2006/relationships/hyperlink" Target="mailto:tomas.jindrisek@dark-side.cz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323528" y="1507696"/>
            <a:ext cx="8496944" cy="264138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ts val="0"/>
              </a:spcBef>
              <a:buNone/>
              <a:defRPr kumimoji="0" lang="en-US" sz="7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cs-CZ" sz="4400" dirty="0" smtClean="0">
                <a:solidFill>
                  <a:schemeClr val="accent1"/>
                </a:solidFill>
              </a:rPr>
              <a:t>Pro neziskovky:</a:t>
            </a:r>
            <a:br>
              <a:rPr lang="cs-CZ" sz="4400" dirty="0" smtClean="0">
                <a:solidFill>
                  <a:schemeClr val="accent1"/>
                </a:solidFill>
              </a:rPr>
            </a:br>
            <a:r>
              <a:rPr lang="cs-CZ" sz="4400" dirty="0" smtClean="0">
                <a:solidFill>
                  <a:schemeClr val="accent1"/>
                </a:solidFill>
              </a:rPr>
              <a:t>Jak zaujmout publikum online?</a:t>
            </a:r>
            <a:br>
              <a:rPr lang="cs-CZ" sz="4400" dirty="0" smtClean="0">
                <a:solidFill>
                  <a:schemeClr val="accent1"/>
                </a:solidFill>
              </a:rPr>
            </a:br>
            <a:endParaRPr lang="cs-CZ" sz="4400" dirty="0" smtClean="0">
              <a:solidFill>
                <a:schemeClr val="accent1"/>
              </a:solidFill>
            </a:endParaRPr>
          </a:p>
          <a:p>
            <a:r>
              <a:rPr lang="cs-CZ" sz="2400" dirty="0" smtClean="0"/>
              <a:t>Tomáš Jindříšek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00079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sah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Příběhem! Ne fakty!</a:t>
            </a:r>
            <a:endParaRPr lang="cs-CZ" dirty="0"/>
          </a:p>
        </p:txBody>
      </p:sp>
      <p:sp>
        <p:nvSpPr>
          <p:cNvPr id="5" name="AutoShape 4" descr="data:image/jpeg;base64,/9j/4AAQSkZJRgABAQAAAQABAAD/2wCEAAkGBhQSEBUUEhQWFRQWFxkYFxgYGBgXGBgYHBcXFxcXGBgYGyYeFxwjHBcXHy8gIycpLCwsFR4xNTAqNSYrLCkBCQoKDgwOGg8PGiwlHyQpLCwsLSwsLCwsLCwvLCwsLywqLCwsLCwsLCwsLCwsKiksLCwsLCwsLCwsLCwsLCwsLP/AABEIALgBEgMBIgACEQEDEQH/xAAcAAABBQEBAQAAAAAAAAAAAAAFAAIDBAYBBwj/xABAEAACAQIEBAQDBwMCBQMFAAABAhEAAwQSITEFBkFREyJhcTKBkQcUobHB0fAjQuFi8TNSU4KSFnKiFSRUg9L/xAAbAQACAwEBAQAAAAAAAAAAAAACAwABBAUGB//EADcRAAEDAgUBBQcDAwUBAAAAAAEAAhEDIQQSMUFRExQiYZGhBTJScYGxwSPR8BWS4VNistLxBv/aAAwDAQACEQMRAD8A9DAp0VwV0CuvK5sLoFOApAU4CqlSEorsV2K7FDKuFyK7FdilFVKi5FdilXaitcpRXaU1FFyKUUppTUUXIpRXZrk1FaVKlSq1IXKVKlUUXKUV2lVqQmxSinVyoqTYrlPrlWomGm0802rlRcNNpxrhq5UhMIphFSGmE1cqQmmorm1Ssaha8BvUzKQq/wB2Pr9aVNN/1rlDmCuEZFOFMFPFLlXCeK6KaKcKGVIXacBSVarYniAQGIMdJqiYUVkkDeumsbjeZWckSFA3negVznC7ZcQ2ZexrM/FNbqryr1DJXCKwuH+0ou0ZYrWcN4mHXMzCDTGV2P0KkK7SmuyDsRTWWmypCU1ya4TXM1SVcJ01yabmrk1JUhPmlNMmlmq5UhPmlNR5qWapKkKSaU1HmpZ6kqQpJpTTM1LNVyqhOmuGuFq5mq5UhImuUs1NJqSpC6aaaRNNLVcqQkaaRXZrlSVULkUy7CiTtUePxLIvlAJrIvxnEXHcEiBqR0ilVKwp6qQjx49Z/wCYUqyZvJ6V2sva/kiyr0QXNYnWng15/iOb8l1wTJ2FaXlrmBbigHzN1o24ljkYYUcDU5TUbXgKVnFDqKI1mq+mUI5g5o8FSoVp71icbzCYDAmeutegcUvWWBDKJNYvjFjDZGggGsVesToVOnCzON4mbpB0H61E1hY1OtCeItBkbUzAYwTEk+9c14JEoUZt2eo6U67x+6i7mNqq2L+fMkx2pmKwD5YUgjrNAx+V0EqQi+D58urGpHzr0HgvOAvWwcwLbFeteKX8IyCCZp+DvXE8yypHUV0GV3NvNlYavoqwSwmnFIryzlvnfEshRPNGxI1rVcL4hjy/9a3KR00IrSMV4JgpytQBVPjPGbWFVWvHKrMFB9TtTbeIukhsoCde4rzr7XeYDcs2lUHS4ZBHYE/oKsYkGwRGjAlek3+OYdFBN1YO2tSYTG27s+G4aN4NeKc+k21wt60AEuW9V/1AT+9aX7GiHt4rEMSqghQo66Ak/jVNxJIkhG/D5XRK9MKVwKajfF2QgfMwHrVMcasdCwJneQKnakPRRDIaWQ1S4PilYMzsCQe+woZf5mCXGWVjaZqdqPCLohaA6VxXkwKzH/qpbbA51M7g9KucK5psSzXLiCZjWp2l3CrpN5Ri7cIMZSY3rn3oCM2k96GYf7QbCkqCCpOrUP4vzZgrjKyuzAbiN6nWq7BTIzlaa5eUKTOv6UMXj6Fgvc0GfnrCIphWZjoAdvqaF2uOWXu5wsehOn51BUrKZaa9De0NIIM0wW561m8T9pmHsqAqhiOgoOftZYtpZAt/jUFSuVMtJb4WREzVPF3hqoYA152OfDrLFcze8AnWKfiLlq62a1fuFvX/AGoXVa42QEM2RziXMJVSjDM4Okbis9d4uSTmWGIjTrTr1sSpa5BGp7k0xeHWnLF7pUnbaslXtD9ksAFUjfPRT9aVTDg1v/8AIP0H7UqzdGvwrhZzFCLknY7Va4dib9q8WtkqsV1LGcgsJjWrOLxreH5RBNEKkWCDqAIpa4pfdwBcJJ2Ao62AvhC12+FPaf8ANYjA4hl8w+KpcXjL1xpukwO5qjWI3UFUcLU4vguQq1y/OYaa0J4hhluEIi7bmd6G32a5lDMTG09Pap0tZQDJB+dJqvzKGpOgQviGEM5QOsQNaC3sFdDaIRB7VpMdxlsNJ8LNK+VvWhPL/GnxNxlc+Y6iNK0NDxS6myse7KfZDBxCakAD3o9g+VWvybl0W8u8GivLHIr424QWKKurN19APWtve+yWwqEi9cmN2Ij50NOi5/eAVtB1hYJORMMY/wDuSR11FE7XKWEtFPObqyJJOnzoFdSzbuPaF5WKmCR0/GpMNhLeoa8xXfQ0DnwYdZG17SdFvMPaw1vbIvVQI6UExPODZ5SSBo0UIFu0I8xI6Va4eMPbRiTqddaptWdSFoD54RA83uyZbduPzms/zGb91QWsEW1OZjFaDgvFMGnmeS3SOlWuY+ZbV2y1tCfMI20pzaoCIOEi68NvcTe9dyXCSshVXcLJjQV69w3lLF4JAmC81pwGbMNZIryayqrxBJGYZxpX0bwXnGwFCOcuUDetL6oZFlREkyVjW5f4pcGuUL6mJpf+j8fcXw86jtPStdzLxiy4R7d7VfMADofehvKvONq5dLXmAyzE0vtF4EBUWt3PqqOD+yrFxDX1WdyJp5+xd82uJke2taLiP2mWlaLQzgdelUT9qcg5bXXv070w4pvP2Su6EG4h9kzqIttn9TQHEfZFiQZgGdoNb3DfaVa18RWHbrUOM+0w/Fbt+Qbk0puKjQoiaZWDf7L8SjhSPN7iqeL5XuWWysGBHpv7UG5w50xlzHtcs3rgBjKFOg6RtFafgHP2MtXFtYu2LxZdGjb/AN1bTXyibFAWs5VG5w/yyVYxuY0+dO4XlBOW0zsdAP1o7jOdsoKtaUo24A1mo8LxVXWbKBDG9I7e2NFQDDusvi7dkzKsGnXoKhttZAAys3t/vW6t80JaCrdsow6mNT+FcbiGDRxcFmSdYjQUYx7OEOVvxLE3uA3ZSbLjP8M/rrp86JK4sgoRlI3962t3m5HEZFEDT07R2rN4zhiXDnOx7dTWapjHOsETmNI7pQq7j10qTB4my7gXTlE61I3LqNGV4mo7/K9tQfMZ96V1yDMpWUtutzb5QwJAPjtqAdxSrGJw2ABmbbvXKvtT+Sm9Rvwqtw6yUzM/mMRHam8QMKuUaVxMQAYJ3G/rVy2RARdWGuvWuf3ie8sxAKbhrZBDlQFAqrj7/ib7TpFPxfiXIWQvcelPxDC2sKMxig9xU4WsqNzjGX+3bSq13mK6rSUkH02qTA3S7GV0Bk6fz+Gi/DcTbYkMOvamSAfdVNCznNGOa9bt5dJmf2qHlTBWwquWC3VYj3E1p+M8MDkokLImfWgvCOUihJumSZ0G1bnVWmgGzHgmNsF6byXxW4li+1oglfNr1EVBztzvdu8NtXUVlljnA9JmqX2bYB0+8sxIs+Hlk7Tr+9WOBcTt/dmsXRmhng9IMkVsw7mik1p3lRjiCYXmPAvC+8MW+K7qFPrWtTh6pJJk9u1ZrifBHxF5blkLbZDlgbeUnWtGbvlGdtdJjvXKxYYXyD80dSCZ3VfEYxbewkTrStcQW4coWO81OcEpmPhJ696bdwmQnKJJ0rMS02ASspViwlslmjKQPlQ684Lgs3lnYdRNS3MLcC5XIGlRYPl9r+k5VAlnOgUfr7UxjYPipfQIrxTlTD3VW/h0CONfeKD+JdJGkA9a0WI4gMPhPAsklogXHWY6HTN70Iw72CyqzOp0gMFKk9g0iB7j61txlWnVIyQYHqun/SMcKfVcwx6/UJ+BuDMVaDpv61HiwtrUiTVvEXbVpjtp0G/zFBOK2Dck5wc2wHasLYm65ZkWRfCXVuwqLJjUVFjsBdDaELG4oJgmuKwSySrd/wDNErPGGDZbzDNO+81TmkGWq9dVZsoQYY5oqfGXZUhRCRHuaffugIWUyImo8kIM392selKaXAyoLWQfC8Ka0PEZSRI07iRWmx1/y5rQVJjNm1MR0qpjv6iqqknrv2oZjbFxUK/8RmIg9j2rVTfmF9UYE2VlsL4q55Ag7GrOHIFvN8tKz78m4omS0Zo66VoMHwZ7dvJOY9p9KF1MA6oXNyodiLodiWOijauYPHgg6giNJ3qzawBILXfLuPU1TPA3W3mRZzNPqBTCGkZUABVzEYlTbHSTT7fEQbioPhiatcP4CSga6wRfX+ae9UcfdS1cyoyEx8WWPkCZmipYdztF2MH7Ir4kZgQ0eO/yV2zauXGPhocn/NHlHux0qfh/C7dy6tt8VbW4zZSpk5d/lPT50EwTYhw1tS7pOYoWGWTpMMR2/ChmJwL27mS4pVjrrA+h2rWzDMbrddmj/wDPtA/Vdde0D7KrX/Xu/wDx/auVlMPjLgRQOI3QMogSpgRoJpUeWnws/wDRD8Q8isfggmYDMGouAAxI1kRQ+xwLI4cajckdKuu86WzqN65r7GQuCWCNFSu3VRgDq3vRZyCoiATtQR7AusDEsD/DRZwqqC2gTaluGaIQsEC65dt+H0GVtCOtWcPh1IDCNNxQfiXGwTAWQNRFLBcVNwhR5S1Fki+ymYcIs7AmTEflXTikiJ/2oJiQVZkgkHr0mrWEVbVvz/FNCRF0JImIWj4pzKv3ZcLhhC73GPXuKH8MuJDZ9BEChnjoSW306VPwrFFrRMAawJphqve4HjRRoINlBhsGLSk5iZYkH3qhxDhpAzhyJ1ok+HbwySABPU+1X+XeDNiMXbS7Btky0H+xRMfMwv8A3UFy9GWFxgBAcNyxxPEWwti0zoNn0RT7M5Ab5TRFOUsbhipxTquwKhwxHvGle3txFbaEwAAvlGw02HoK8X5v5oN/FeGpkFvqdSfwmtdVrGtgarfRwAc1znWAHqjfLnLRxt0qzkWkgu3Uk7IpOnQk9hHernNl+2t4W00CiNP17mB/8jVDlDmhcKhs3SFNzM6N3IAVlPrABHfWsti+N/eLtxmMHNI9un89aQ5xbTAbvqux7CwbH1A9/FvmtNzRj8P4CW7NsZwPO53J7CsJxC55Yq3icRpJNAsbiqGmC92Yr2Lw3B0MkyTOqmw+Cu4u4qWjLhYYa6hZIO28afIVoeF8um0JvHMx+H0FS/ZBeXxsQ5+Lw4X661a4ni1N1l6MYB6A7/nIp9YOd3W/+r5zj8LLjUp7/wAspuH4BQcw9qF3ODC9eNx2yqrfDG9W7mKFlV1MkwT0qHFWv6oBcwQTlB120rnMzAnYrhyQYU7YcQfOckaAdYpmDE282UtGsH8hQPC8YKiG0WY16d6PDGWyUyvCaye1PyZdVWcDVQYDjFsk5hr06ZaLYTE5wBbUATq/asxiFDXSV1XXYb0RwNq54eWfDB27/OiKNjijeLxLaiQwUj5z2+tPTi9tGy5CWGo9/ehVrh+UZ3c9o/WuS3xMQF6E6UtzwEcu1hSthHa8z3DoRKidBV7hyiwPEu3VUMIVSdx/za7ChNy9BOaYC5tATp/PzqlxG891gbgRoiAQSIAMDLoIrZhKPVBc7Rdn2XgnYhxcWTG3j4+CJ8a5pzq1tFUqdA5MmP8ATGgoNwXhH3i5kki2NWIiQPQH1qvhsGSwRIGZtAdFE/kKI8sYJxiWObJ4ejAEaz0G4I0roxkbZe4LGtZlIAdGiZf4SyXTas3kuArIBYZiFPwnuQRNV7158VaIc5roYKQdCE6Ef92/XajWJ+5m+LmJttYvhxBaVW4JgMtxJUt6NuKFpilt32a0glXbOPiMTGZW6A67DShqkgAhc/D1M7nscNLfMH1UGGbH5Fi5plEartGnSlV8449Lhj/3GuUnrP4CPsjfid5lWMBmu24aUIPmI6juK6cHZUkB2Zu3Wlev3MrKsi4o3iAagwaZD/V1cj+3v71hdAXgTU2V/B3baZoE6RHWdP2oVexpNzK86DYCdfWlwzEFcQVbTNpJ3qRXFu80Sx/1Df2oIKSa5Bsu2OC27iZg75zuo+EfhVrC4G0ttpXVdj1qtZ43cbRreXp5dyPWnozfCEgdS25q3GNSjFeXaI1hEsKhRviIJ7k9aG4e9bNwKyzpuduu1V+KsrFWVsmgEdTr09P8VG1lyQJIVevWqJESnOGYSuYi7bF4xbJ6+kURweJsh8zTJ+EDafao7KqWBLQYg03h11WuPBEj4T6UoutOqbhqRrVW05AB3KXF7ivGWSxMNOkfKinJeI8LEhWMsyOo+mbT/wAaGLcV3cKPPcICz1O1excC4RawllVUAmP6jxqzdST2nYdKdhqZqmdITn0DSqSDN/svO+bbmOuo3hKwtgakkJPcLmgt/Na824fiQG1+M/3dR6H0r1P7TObgs2lIn06CvKMVw5kc5hBOv11rQ1rS4jULtZOpRDXjXZFMfZ8WWBllEkencfT8KoHNoV3+tTcL4s9kmNVIgg/zSpcS+Y5rYAzasGMCe4gfhUbTLbahKwzXYfuTYaHcKjiixEjT3O1WeD8uLcYG88KdY2LehPSnJhdZc5j0A0Ufuam8aNzTmUwRGi0YrE1arTf67rpQ4PF3CmiNtHYjVY6Qfwio8LfBMk6yTV7BOl62zMBO0+nT5jvQrEYcoaDI6mZPnyudRzOZkdqESbFiQSJjYGrNzHK15TYMsV8wy/Ce1Brd6a0PDbVsBcuVXYnMTv8AL8KRiBm/UK5uMox3gqGMsWXtf1TuYA0BGu+lSW+HZiEtFSrKAAen+o96ovwOc4d2CgyDEzRjDXEtwF+OMqMaQ42sVgDQ4XUq8GWzCMxJ9NIqvduLZbODmIjSZqzi3yNnuEHSWAO3SqGJuBrnkK5T0Hc0NtU5tNoWixvBldAWujzDMCPqayvFFYuVDZkUDKRqOm/art3EXBYayAfEAOUknrVjlPhgs2fDu+a456dewo2Nbub7J7ntfDQ2PNV7SlbY8RpY9PTpIodcxC5ozD2mlzJfZbxtkEXegGw/7j0qs2FBAzEt79/lXdawU2huy99gJp0+jh2iWxJOhPz1nzhcuXO+386VX+9FH8rZCNVYGP4PSk2DERLD0mR8p2oZbxRNxreoVdVkSZnee1DYpmIxD6eVr9zA3vxtbxXpHLnMKX0FosRfymDAOo/vUkRPyrGYmy6uzEmQxkzrMneNp1oZZV2vqfMpDSHUEZSPi+R9K1PGeKpcRVRYYDzQIEkgn1O257mlVCWw0LPhf1Hudl8J+U7fP7oaMc/f8B+1KrNrgV5lDBRBAI16HUUqGAt/dS43jfOVtXGKxrp16irlu26W0XxNRqdtB7/Wo+JW0RZWCWOUmdv5+tHOCcKS7Z8zJroNfzrnGYEL5g2mSSAgmC4iC5y287yYP6/ztVleK3nY2rtsBujRrFGRy8LVrKreaeg0pljhV0Xc7MCCBMbx19qhPgj6M2ULXBZGcjQwDO/yqhxHGXwAy2zcVh5IGv51Lx3ChgUUlyPMATsKtYfmMWrVkBZYLDEa9v2NLLDAIC14XC0Xg9RxGw/kLPYU4m9cQth2AXSTpB7mtRjLdxbbXLvhqEGsHes7zFzXeAcYdSoIlmYaz/pFCW4VicVa8TEXigbXIZGYDbSnZHOaCSGhbatPBYaWy4+Uea0vD7AxCG5mBTpBqxlw62iNQZ1JrF8Axz4ZSuR2TPuNt+teo8u8vWMVYu3rwnK2VUBI1yhiSV1Pxbe9UaEOIGi5NKS6G6rL8NvIuJtNZRnyXUYnoAGBP4TWm555nxFo5EaAZGg6e9Zt3Sy95LTP1yjTTvrTMXcu4g27Rg3FQb/3wInNtmiJHWJqNkHKV0cO7o1S2rr/AD7oGmOK3Rcuedif7tfnr1o/iCmJQGVzaDUxHvQbE8EdTLgztttUaypge3+9agwbLpO7xzArZYH7Kbl214iXUnqusewbrQbivKl/Dn+omncaj6ipeGcav2VVbdx1UbAMY+QJ/Cilvm+4fLd8479f800iELZm5WZCGNqr3kO3c1v7HDMNivg8jR00P06/KhV7ky8Wbw0NwL1H7b0IVOeBZM5M5LfEJddWChTAB2YxJ16QI+td49yjds2w77TDRrHYz2Nbnlbh93D4YKUglixEiddBI9hRW9luqVuKyyI2/Q1R7wSg4g+HqvBssGiGBZSy5xIBn5xWn4/ySVJa0Q69gwDfQ1mbeHyn4WEHqCT+1RrcwhJrAEXU1+/bB8znfQD1o3jMLh3S35QpVYBB19z/ADrWZHDicQozBQTKhvX9qK8U5eFu8JuzK+YD965b2ZXXOi47HZZa4KNOFWmuQbgiYgnfsaJ27FjDt5lDL8M9j3oJhuEKtwXgxZVBBB/CKmxaOQEcFc8Eg6yOm21AYMCUNm6Ivir6NczoVJA2pcs2ScQzOdFBcCNZ/bWoeGcPMhnAt5JEDUsBtUuGxBy4m6QxGTwx08x2jt01p2HpjqiFswrTVrsB5QTimI8e8zWkYh2hdJJMTH60zF8vX0t+IyQBvBGYe6itjgLIt2rarbzFRM6QHI1OY+5GlNv46/Glpd9ZePyBrqvrtBhe57S5vdZoF51eV1HmVgO5BFUcSdJGs6GvUMTjnI8O7aJVl1+Fk9RO/wCFYvGcsoon7wFGvxLp7EzU6jSYlR9Vz2GQqUgEoAQQqkz6/wB3zj6zTXIk/X661Bw3AXzivCANxmt/0wpB8iyx1PbXetjyHgrV1XzhWaR8QnyQIgfX6U6tGeRogwWJjDAVLubIPOtkBs8XuqoAcAAAD2ApV6G/JtmT/ST/AMaVI6rFO1UlgPudp7bHUNsNdqt4bCYW2h89wMpWcv4kVSayqKyI0sW066UsDZUqxd8hB67EVzo2my+eBxYZRVeYcR4rJh0ZrQjzOIJmiv3hrQIdSWYTodhQyxxoyoJERGg37GiHDSC3i3pCloywfMB0n61bniQ0LQHkiyZiblp0CEZZEEjf5mmWsAlm1LMSswJ0/GiXEcLZxF24bSm1bQDU9/5+tVr3DrbIiPcUK2in16aUTgYhBUe4CAq1jgxvEyFgLmUkwI9e+1W7mNw6slspn2DtMgew7fKg7WgXADaWzFwTAIFPx98JcDWrecHt0Hes8HdIkkXS4nY8C6yIyeGxzR/PaivJF0umKtKQrQHAG0jyk/Qp9BXnfG+JHMzarJgDf8frTeUebGweLF7VlysrrO6tEx6gqp/7Y61rp0SWymYaoadQO2BRO8rC40mDJmjnCsa+ezbS2CerjYj3oZxlpu+Imtu75kboQf5tUeFxBT4Sahp9Rs7ruYvDMxJDmm62nGsYiOUur5NNeoMbx1FN4XyKuKIazcBG4O4j5dazeKvWcUB4rXbbiPMpVgSNpVhMfOtjyDbS3iVu/e1FtVI8ILkzsRGZizaROwn3ptJrgQHJLO0URlIkbHhVeL8g37QkZXH+k/oazT4RlMMCPfSvbeJYhXXykEdxqKzXEbalT4gBHSRT3WK103F7JdqsBh0hhBjrR3g3Mt6xMHMJ1Da/jvRPB8lLcQurFJ2BEiKF3uWMQk+QsAd11n5b1LIDeQtty9x770rGMrqdRvodj+B+lELl0jfas9yJwpxnuEFVjLBESZn8I/GjmMvxof8Af1FTRIgZoQDjtwMCPJ85B+orDY7hUEkKB/8At0+hraY6yrHW3PqP8UB4gQgJVF9zP7VGao6ukLMYi2MslQWTaDt396vvilvZGYksV9oiqC3ZczHrFF+G3bCh1O8QJ3nrWHHM72blcmq1Uxw9sgyt5QdR6e/ert9lJFzMdgAO9NwuAGVm8SEA0noT0rO4jiIzZdSFMT0rA1pdcLIQQJRridxyQwzAH11FaPlvBpcwly3fuZbIMsScvlGpk776Vm1xiwJJlYIO4rSeHbt4MNdJcX4Cqo3OfMZOyrAGproYCRULuASt+EvVDZN+FkOM8QQ3m+6l7dkQFGdxMf3QT5Z7elVOH3LxuHwrhBgszM3lAG5aZmifHODr4yrbyJKzlksTuc3lnT3jamcPRMLdlg1x/DYfCPCBYRrLAsBWupiGubLdSvojYbSAbe29yfmVFxLmq6tsrcUGR5bqHy+/8is3xfjRu2hqCwOsdfWP0ol94y+TxPD8pBLA5SREA6bGsvxTAQ7FSkzsrDtOnpUoku94Ll42oWNLWX9E/lfi12xjLdy2SXUMApJ1zKVK+mh/CtLwziRTEM+GlZc5UMTDGchA9T+VYrhuONrEI8kFSddJEgrOvvXouA5VvHLct3bL3AQyhHLsTM6tEanvW7I57YAXL9m4inSLn1CBteb/AMutknF8XAnDLMf9X/FcpyY/EQM2CvZo1g24nrHm2pUrpP49Fv7RQ/2/3f5WX4twK6167iLVtVBACpOsx8Uba0OwnKN+4yDEtktkSTGoPat9bxKs39MyVGk7e1VuM49pHkk5ZI6adq5OQNblbxE7rzLsoMu5WT4Fbu2scrW1V7dokZm2YbbUaxOIvEkZgTnLBQIVdZEHqKfg+OB9LdoLmXffUb1N96LHK1sGBqdvpQ9FuYO3hW79QWQbHXYdheMM0eVTA+fce9Q4jhfi3cttlBiW/wBI32oi/Abd12LAye5PlHpVnl/gQOINuy6lmGpbWVESKB1rlJNIEQ7VB7uBdrRUAMVaS/8AawHfvtVbEXiMtzxVQPobaDaK0nGuFXbUIrJlzlWtpqR6n061j+McvXUs3HFpkVD8ZPxE7QKjHNqiRpokmmRqFT5w4O1q8hdTkugET269dKgwvL+GxCM1slCnxLPxDrFD8RhsTeQFndyogBjsPT0qXgfAbzP/AMN1hZB21raAW0/euOEJE+6FpbWECKLVpCbZglZ+En+4ToD+dVMdw69ZOqHL0YQQR301HziieFwDhVuNoyfFrBPSKWPxZS4AJKMwYHsOqz61hZWe08oqWKq0rahCMPeEVdwd6HEVePBlvnxFBAA8wWBB6DXrVL/6aUh80QTo37j9q1MxjD71l0mY5p1sj+C4xctNKHTqOhrSYDA3MU4kwu5+lY7lzDm9eg6Aan19vw+teo8rhQHfuxA9hp+/1rUIeQtfV7mYXRHD2PDQJ0AgV202WexqS/fFVSd/WmELOJdqiFu8RqvzFV8WmaTAbrl/VTUeEvb1Jd20JA+sGhIsgy5XLO4+2o1E+okqw/esTx/HawHI9D/tW84vgi4MgN2IMGvPOYcGBr5/mZH4UtpKe9tpQOxd83+1GMK7BxBQAiDmHX3oThEA1NEEvwQR0INXVpdVhaddliqMDrFWvGg+EDJLDN2OtDMXwjw7zo6ABvOpOlaGziUR7l62maQCA3TQZh+FUeYUGIAZ2C5kAAB1AnpXCBc0wbLDUG03We4Fbd7hsyAlxsvf2A7Ue5ovL5bSkt4QyFp8h9EHQDaesVFy5wa3h1S+7hpzQGJBGUkAgAiZjeheLvl3LEBZM5V0A9K7uHZlObleu9g4AsHXduLKzhrzthytoZrqt2lkSNCnbXQ+9ae7hcLetIyjLdUea3dGUuY1gGFY9QRWIXHslt0RozwSQYIj1B60WxeLS+VFhEtrk8+p3jUFJOaeh1rLVpP6kgb2/wArsYlhJsfL8oVzEbJVjYuZGA/4bDLB7Dtp0rF4pIaDoY1j8I/nSjHFLJ8Xw8wRfUTPQD5+9BMdYNskHX8j610aYsvOY9xM2sLeCpodRPfWtnfVchYAHyyDH41ixWj4djClkMxyqNFHxZjrJ129ttKY8XBCD2PXazqMdoRrxG/G/mujFH+RXagOKU6+Cdff965T83gkZn/63/P/AKr1bDOUw/iuSFZem47SKBHjT3m8O3MxCxv2k+lXLhFtDmOaAFknQ9CKq4HELbxthE8pcwLigR3ywdIrgZc1lwnOJ1KEXcNibF1bQhSx1J2139q0VwYu1aBYI1ufMQdQKp8a42VxDI7AubkZmAED6UL4piWe1cXO/iB/7WIXLTmtG6phLRIKm4vzSNGQRIIGuvvQ3hmKxdvLdQMLgJObYx2FVcBy9dLBlAbJ5mBMaaTWiv8AEHvZQnkB07jbpSn5W90QeZVC7tVquQeY7Au3TfRvFvhYLagETMnYanelzJjLmKxYBEWF0Cj4ZH9x70N4Vwc2znfMQv0NX7+FYWwzMyG4TkQ7lR1/M0QeMuUBai8zB1UuH4ZZV87Ms7KKLeFA6FQNYrBjEtraVs6ZgxVt/UA9P8VquW+MtdcI6eGAwXv5T1obFaaVUGyGcVtOzrm1RjEAbCp+F8q5rjWmLOFl+0DoJqfmFbv3kjDOrQcsRsOp+VaZL4sWgHYsSsEgQc3qe1D0wLFHUo0wJaZ+i8142fDM4fOoPx5jv6AA1O3Cb1y2l0hzaMgn26/hWmtYZGuKoUGTJJGg9qfxNjZs+AjyjzoPi9Y7UhzNIWR1FsTKzGExSfd1bD238UGS+sNWi5f5vbKtq4mQg69QdddentQ5uPWy9q2lvwkACwRpNX8Y+VD4aZmnW4BIBptJ3TFlopvy3afotTb4gGjWnvj6w1zi5spmMk5oiOh6iiFnmBV/4hyHQgNodda2Mqh4kFbKVdlS261VvHQfWp72N0rP4Tj1th8QPzqTEY/MulHJWrKDdMx/EWggGsfiVLkyczHaT+NWONcYC6DehKXj3ktv+1MACz1SdFwW+m9crjNFdYyKJZSrmExJWQDowg/zvVC7ZxN6FysRblcygZmSNI/U+lToaktYlkMqSD6UJosecx1UDGFwc4T+VU4h95MFrUKAAABIVQNNANKB3boczOvcNP5a/hW3fjFx1hmM9xuPWsTx+Rem4ADoQ6jLmj+4x170/LAXp6XtFtRuUACNv2UT2QdzPr/mozbj4SdP5vUfEhetMMyrDCUdfgYHYzrMbVb4bxl7Vq4DZtuXAHm8yiNRoNQPY/OlvBaNEYxVKoSGg28PyhfE7jt8Wp/5jrp0oTjXB+GTG5JJn9qM8avqwW7ZJt55D2ZkKw3KE65TvB2mgl5s0EgCAAfWNiaNnK87jKgqExN+VCq6Ue4Qgu2TbMgo0g7xMx+tAstG+Wrmrr7H8xRPNpReygDiAxws4EHxtP4RcDEf9Vf/AAFKqzcdQGCGkaHTrXaXkPw+gXpe04IW6x/vd+6t4iwbllgMwuWXl1aYKnqPb9KI8qL4twKTHg+cE75p0y0qVYZkQvnCqcdsG/evMAQwaQCN9I6UIsvdsnK1pnBYZt/SIpUqLNBy7K9EQXhV77x5TkViATPQ9IrW4VzhwgCiQYUaGe5rtKsdR5N1AbyFY41jWa2fPDLr2APY1nuJ80X2cXbjiU8gUajbWKVKro943VkkXTeB3QbzXrqhEyk5tY96tvzFlxKmyTBgExIPr6UqVQCSTxZCSeVfx3F2tOhjKrmCVOpPrT8XxQx5X8vruf8AFcpULxlsEWZwBEqvxDEXgF8F/MTvOkdYqzglyMhxLkkgmF3mJpUqzOeS4NQucWuCH3uMm/iDKzbSQgP5mOtVLfFL9rxAuY2+gGxP6V2lT80P+imYkhXcDzEDcRYCsSJzCY+ZoxzjhlvtZuYcghlPiAmBK/pSpVC0NcI4UJsgXCOHi9b8n9O4GIYhiBvpA2j5UUxV29hEyXFzSJDAzI7mlSrS1xBha8PiKjXASs1evm42Y79PSnWrxpUq0hdR5lTW2qQTSpUbUhylWnTSpU9qCU9WilisIl1CjiR+IPcHoaVKnBQOKzOI8TD/ANB4eyxlWbSD3U/2MOo2Iqe1g8tu5dKZlUw8QYA30BlSdNdv1VKsOKqGmQRyB6x+V2cHUc5jm/X6puLt4f7pZNy1AcHLdUQ2cOZBOxXLp1PppWddLG03B2mCJgdhtMjvt6wqVHh3EtM8keRWbGgOdm5APmkj2EvNoTbgAZwCZzoW0A08odf1E6EsAMMrlwzSU0TyrJPwhdD1GvvXKVaHXCw0SWVgW6yPuiZ4eh1Nq9J9Lf8A/VKlSrh9qevenBM59G/sv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829" y="980728"/>
            <a:ext cx="4692432" cy="3151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 descr="http://www.otevrenabudoucnost.cz/design/hp_img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91" y="836713"/>
            <a:ext cx="4435425" cy="2034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 descr="Pomoc nemocným a lidem s handicape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829" y="4446531"/>
            <a:ext cx="4667598" cy="2411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1" name="Picture 11" descr="https://encrypted-tbn2.gstatic.com/images?q=tbn:ANd9GcQVGGadl8dDtNWxzCf-TLfYF27Cst0IAjNSxWi2PAZZpL_Ow8zzd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708" y="4761682"/>
            <a:ext cx="3139281" cy="208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3" name="Picture 13" descr="http://www.zapojimse.cz/ForumDarcuRedakce/_upload/images/1/120918_Charita%20Opava_0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127" y="2871223"/>
            <a:ext cx="3168352" cy="215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795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057944"/>
            <a:ext cx="5256584" cy="481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ástupný symbol pro obsah 1"/>
          <p:cNvSpPr>
            <a:spLocks noGrp="1"/>
          </p:cNvSpPr>
          <p:nvPr>
            <p:ph sz="quarter" idx="13"/>
          </p:nvPr>
        </p:nvSpPr>
        <p:spPr>
          <a:xfrm>
            <a:off x="352426" y="1268760"/>
            <a:ext cx="3355478" cy="491868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 realita dnes?</a:t>
            </a:r>
            <a:endParaRPr lang="cs-CZ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0"/>
            <a:ext cx="4624660" cy="285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055" y="3464643"/>
            <a:ext cx="4666945" cy="3402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597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 descr="brain-p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2"/>
          <p:cNvSpPr>
            <a:spLocks noGrp="1" noChangeArrowheads="1"/>
          </p:cNvSpPr>
          <p:nvPr>
            <p:ph type="title" idx="4294967295"/>
          </p:nvPr>
        </p:nvSpPr>
        <p:spPr>
          <a:solidFill>
            <a:schemeClr val="accent1">
              <a:alpha val="50195"/>
            </a:schemeClr>
          </a:solidFill>
        </p:spPr>
        <p:txBody>
          <a:bodyPr>
            <a:normAutofit/>
          </a:bodyPr>
          <a:lstStyle/>
          <a:p>
            <a:r>
              <a:rPr lang="cs-CZ" smtClean="0">
                <a:cs typeface="Tunga" pitchFamily="34" charset="0"/>
              </a:rPr>
              <a:t>Klíčová je vyváženost emocí a logiky</a:t>
            </a:r>
          </a:p>
        </p:txBody>
      </p:sp>
    </p:spTree>
    <p:extLst>
      <p:ext uri="{BB962C8B-B14F-4D97-AF65-F5344CB8AC3E}">
        <p14:creationId xmlns:p14="http://schemas.microsoft.com/office/powerpoint/2010/main" val="951507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1979712" y="2204864"/>
            <a:ext cx="51845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dirty="0" smtClean="0"/>
              <a:t>Odložte masku!</a:t>
            </a:r>
          </a:p>
          <a:p>
            <a:pPr algn="ctr"/>
            <a:r>
              <a:rPr lang="cs-CZ" sz="3200" dirty="0" smtClean="0"/>
              <a:t>Buďte to vy!</a:t>
            </a: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365432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sz="quarter" idx="13"/>
          </p:nvPr>
        </p:nvSpPr>
        <p:spPr>
          <a:xfrm>
            <a:off x="5796136" y="1462648"/>
            <a:ext cx="3024336" cy="4918680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Cílem akce je pozvat ženy všech věkových kategorií a postav na akci největší přehlídky plavek. V rámci akce řada událostí, věcí pro děti, zkouška krémů, koktejly, přednášky atd.…</a:t>
            </a:r>
          </a:p>
          <a:p>
            <a:endParaRPr lang="cs-CZ" dirty="0" smtClean="0"/>
          </a:p>
          <a:p>
            <a:r>
              <a:rPr lang="cs-CZ" b="1" dirty="0" smtClean="0"/>
              <a:t>Je toto vhodná komunikace pro cílovou skupinu?</a:t>
            </a:r>
          </a:p>
          <a:p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Obsahuje</a:t>
            </a:r>
            <a:endParaRPr lang="cs-CZ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Příběh?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err="1" smtClean="0"/>
              <a:t>Aspirativní</a:t>
            </a:r>
            <a:r>
              <a:rPr lang="cs-CZ" dirty="0" smtClean="0"/>
              <a:t> pro mě?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Call-to-</a:t>
            </a:r>
            <a:r>
              <a:rPr lang="cs-CZ" dirty="0" err="1" smtClean="0"/>
              <a:t>action</a:t>
            </a:r>
            <a:r>
              <a:rPr lang="cs-CZ" dirty="0" smtClean="0"/>
              <a:t> (přijdu?)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Ukázka z komerčního světa</a:t>
            </a:r>
            <a:br>
              <a:rPr lang="cs-CZ" dirty="0" smtClean="0"/>
            </a:br>
            <a:r>
              <a:rPr lang="cs-CZ" dirty="0" smtClean="0"/>
              <a:t>Týden na pláži – plavky pro skutečné ženy</a:t>
            </a:r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12" y="2276872"/>
            <a:ext cx="5184576" cy="3857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290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sz="quarter" idx="13"/>
          </p:nvPr>
        </p:nvSpPr>
        <p:spPr>
          <a:xfrm>
            <a:off x="7015596" y="1268760"/>
            <a:ext cx="1804876" cy="4918680"/>
          </a:xfrm>
        </p:spPr>
        <p:txBody>
          <a:bodyPr>
            <a:normAutofit fontScale="85000" lnSpcReduction="20000"/>
          </a:bodyPr>
          <a:lstStyle/>
          <a:p>
            <a:r>
              <a:rPr lang="cs-CZ" dirty="0" smtClean="0"/>
              <a:t>Shrnutí: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Náhrada formálního vizuálu, který byl vhodný spíše pro modelky a pánské publikum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Neformální jazyk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Emoce, bude zábava!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Použití hlavně na </a:t>
            </a:r>
            <a:r>
              <a:rPr lang="cs-CZ" dirty="0" err="1" smtClean="0"/>
              <a:t>Facebooku</a:t>
            </a:r>
            <a:r>
              <a:rPr lang="cs-CZ" dirty="0" smtClean="0"/>
              <a:t> – styl </a:t>
            </a:r>
            <a:r>
              <a:rPr lang="cs-CZ" dirty="0" err="1" smtClean="0"/>
              <a:t>infografiky</a:t>
            </a:r>
            <a:r>
              <a:rPr lang="cs-CZ" dirty="0" smtClean="0"/>
              <a:t>, více </a:t>
            </a:r>
            <a:r>
              <a:rPr lang="cs-CZ" dirty="0" err="1" smtClean="0"/>
              <a:t>info</a:t>
            </a:r>
            <a:r>
              <a:rPr lang="cs-CZ" dirty="0" smtClean="0"/>
              <a:t> k zaujetí (maličkosti, které na akci budou)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067944" y="228600"/>
            <a:ext cx="4752528" cy="896144"/>
          </a:xfrm>
        </p:spPr>
        <p:txBody>
          <a:bodyPr/>
          <a:lstStyle/>
          <a:p>
            <a:r>
              <a:rPr lang="cs-CZ" dirty="0" smtClean="0"/>
              <a:t>Nová verze!</a:t>
            </a:r>
            <a:endParaRPr lang="cs-CZ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287" y="188640"/>
            <a:ext cx="3885208" cy="6573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258527"/>
            <a:ext cx="3019660" cy="443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0259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889316588"/>
              </p:ext>
            </p:extLst>
          </p:nvPr>
        </p:nvGraphicFramePr>
        <p:xfrm>
          <a:off x="352425" y="1268413"/>
          <a:ext cx="8467725" cy="49196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Úspěšná komunikace online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6674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436"/>
            <a:ext cx="7380312" cy="6862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037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42"/>
            <a:ext cx="7092280" cy="6948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29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0" y="1414"/>
            <a:ext cx="6558984" cy="684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496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" y="9942"/>
            <a:ext cx="6728881" cy="6670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117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5889"/>
            <a:ext cx="6552728" cy="6722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228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52425" y="228600"/>
            <a:ext cx="8467725" cy="896938"/>
          </a:xfrm>
        </p:spPr>
        <p:txBody>
          <a:bodyPr/>
          <a:lstStyle/>
          <a:p>
            <a:r>
              <a:rPr lang="cs-CZ" smtClean="0">
                <a:cs typeface="Tunga" pitchFamily="34" charset="0"/>
              </a:rPr>
              <a:t>Navoďte atmosféru…</a:t>
            </a:r>
          </a:p>
        </p:txBody>
      </p:sp>
      <p:pic>
        <p:nvPicPr>
          <p:cNvPr id="1945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82800"/>
            <a:ext cx="9144000" cy="480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37357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Web Strom Roku – vítěz Být vidět</a:t>
            </a:r>
            <a:endParaRPr lang="cs-CZ" dirty="0"/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7704"/>
            <a:ext cx="9324528" cy="532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41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2" y="375692"/>
            <a:ext cx="7717663" cy="6453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575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8100392" cy="6819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1756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65398" cy="6738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043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Buďte odvážní</a:t>
            </a:r>
            <a:endParaRPr lang="cs-CZ" dirty="0"/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6077123" cy="5445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754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Nápad &amp; Interakce - </a:t>
            </a:r>
            <a:r>
              <a:rPr lang="cs-CZ" dirty="0" err="1" smtClean="0"/>
              <a:t>Vozejkmap</a:t>
            </a:r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59" y="1556791"/>
            <a:ext cx="8599241" cy="4828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0424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4294967295"/>
          </p:nvPr>
        </p:nvSpPr>
        <p:spPr>
          <a:xfrm>
            <a:off x="352425" y="1268413"/>
            <a:ext cx="8467725" cy="4919662"/>
          </a:xfrm>
          <a:prstGeom prst="rect">
            <a:avLst/>
          </a:prstGeo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defRPr/>
            </a:pPr>
            <a:endParaRPr lang="cs-CZ" smtClean="0"/>
          </a:p>
        </p:txBody>
      </p:sp>
      <p:sp>
        <p:nvSpPr>
          <p:cNvPr id="16387" name="Nadpis 1"/>
          <p:cNvSpPr>
            <a:spLocks noGrp="1"/>
          </p:cNvSpPr>
          <p:nvPr>
            <p:ph type="title"/>
          </p:nvPr>
        </p:nvSpPr>
        <p:spPr>
          <a:xfrm>
            <a:off x="352425" y="228600"/>
            <a:ext cx="8467725" cy="896938"/>
          </a:xfrm>
        </p:spPr>
        <p:txBody>
          <a:bodyPr/>
          <a:lstStyle/>
          <a:p>
            <a:endParaRPr lang="cs-CZ" smtClean="0">
              <a:cs typeface="Tunga" pitchFamily="34" charset="0"/>
            </a:endParaRP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267450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Rectangle 3"/>
          <p:cNvSpPr>
            <a:spLocks noChangeArrowheads="1"/>
          </p:cNvSpPr>
          <p:nvPr/>
        </p:nvSpPr>
        <p:spPr bwMode="black">
          <a:xfrm>
            <a:off x="6443663" y="1520825"/>
            <a:ext cx="2271712" cy="262825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FontTx/>
              <a:buChar char="•"/>
            </a:pPr>
            <a:r>
              <a:rPr lang="cs-CZ" sz="2400" b="1" dirty="0">
                <a:solidFill>
                  <a:schemeClr val="bg1"/>
                </a:solidFill>
              </a:rPr>
              <a:t>Nemluvte o sobě, ale o svých </a:t>
            </a:r>
            <a:r>
              <a:rPr lang="cs-CZ" sz="2400" b="1" dirty="0" smtClean="0">
                <a:solidFill>
                  <a:schemeClr val="bg1"/>
                </a:solidFill>
              </a:rPr>
              <a:t>klientech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FontTx/>
              <a:buChar char="•"/>
            </a:pPr>
            <a:r>
              <a:rPr lang="cs-CZ" sz="2400" b="1" dirty="0" smtClean="0">
                <a:solidFill>
                  <a:schemeClr val="bg1"/>
                </a:solidFill>
              </a:rPr>
              <a:t>Nebuďme sebestřední</a:t>
            </a:r>
            <a:endParaRPr lang="cs-CZ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99814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52425" y="228600"/>
            <a:ext cx="8467725" cy="896938"/>
          </a:xfrm>
        </p:spPr>
        <p:txBody>
          <a:bodyPr/>
          <a:lstStyle/>
          <a:p>
            <a:pPr algn="l"/>
            <a:r>
              <a:rPr lang="cs-CZ" dirty="0" smtClean="0">
                <a:cs typeface="Tunga" pitchFamily="34" charset="0"/>
              </a:rPr>
              <a:t>Zjednodušte komunikaci…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55650" y="1520825"/>
            <a:ext cx="3600326" cy="4425950"/>
          </a:xfrm>
        </p:spPr>
        <p:txBody>
          <a:bodyPr>
            <a:noAutofit/>
          </a:bodyPr>
          <a:lstStyle/>
          <a:p>
            <a:pPr marL="90488" indent="-90488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cs-CZ" sz="2000" dirty="0" smtClean="0">
                <a:solidFill>
                  <a:schemeClr val="bg1"/>
                </a:solidFill>
              </a:rPr>
              <a:t>Méně je více, buďte struční</a:t>
            </a:r>
          </a:p>
          <a:p>
            <a:pPr marL="90488" indent="-90488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cs-CZ" sz="2000" dirty="0" smtClean="0">
                <a:solidFill>
                  <a:schemeClr val="bg1"/>
                </a:solidFill>
              </a:rPr>
              <a:t>Na druhé straně „sedí“ normální člověk ne grantový úředník…</a:t>
            </a:r>
          </a:p>
          <a:p>
            <a:pPr marL="90488" indent="-90488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cs-CZ" sz="2000" dirty="0" smtClean="0">
                <a:solidFill>
                  <a:schemeClr val="bg1"/>
                </a:solidFill>
              </a:rPr>
              <a:t>Používejte srozumitelný jazyk</a:t>
            </a:r>
          </a:p>
          <a:p>
            <a:pPr marL="90488" indent="-90488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cs-CZ" sz="2000" dirty="0" smtClean="0">
                <a:solidFill>
                  <a:schemeClr val="bg1"/>
                </a:solidFill>
              </a:rPr>
              <a:t>Vytvořte pozitivní diskriminaci vybraných informací… (nedávejte všechno všem…)</a:t>
            </a:r>
          </a:p>
          <a:p>
            <a:pPr marL="90488" indent="-90488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cs-CZ" sz="2000" dirty="0" smtClean="0">
                <a:solidFill>
                  <a:schemeClr val="bg1"/>
                </a:solidFill>
              </a:rPr>
              <a:t>Řekněte si, co chcete (imperativ!)</a:t>
            </a:r>
          </a:p>
          <a:p>
            <a:pPr marL="90488" indent="-90488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cs-CZ" sz="2000" dirty="0" smtClean="0">
                <a:solidFill>
                  <a:schemeClr val="bg1"/>
                </a:solidFill>
              </a:rPr>
              <a:t>Motivujte lidi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300" y="1125538"/>
            <a:ext cx="4965700" cy="575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294003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sz="quarter" idx="13"/>
          </p:nvPr>
        </p:nvSpPr>
        <p:spPr>
          <a:xfrm>
            <a:off x="4355976" y="1268760"/>
            <a:ext cx="4579614" cy="4918680"/>
          </a:xfrm>
        </p:spPr>
        <p:txBody>
          <a:bodyPr>
            <a:normAutofit/>
          </a:bodyPr>
          <a:lstStyle/>
          <a:p>
            <a:r>
              <a:rPr lang="cs-CZ" sz="2000" dirty="0" smtClean="0"/>
              <a:t>Dárci a podporovatelé: Akce pro ně, </a:t>
            </a:r>
            <a:r>
              <a:rPr lang="cs-CZ" sz="2000" dirty="0" err="1" smtClean="0"/>
              <a:t>newslettery</a:t>
            </a:r>
            <a:r>
              <a:rPr lang="cs-CZ" sz="2000" dirty="0" smtClean="0"/>
              <a:t>, databáze, zhodnocení darů… jste součástí jejich životů!</a:t>
            </a:r>
            <a:endParaRPr lang="cs-CZ" sz="2000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Jste ve spojení s dárci?</a:t>
            </a:r>
            <a:endParaRPr lang="cs-CZ" dirty="0"/>
          </a:p>
        </p:txBody>
      </p:sp>
      <p:pic>
        <p:nvPicPr>
          <p:cNvPr id="7170" name="Picture 2" descr="http://www.timeschange.org/news/images/2013-donor-eve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05849"/>
            <a:ext cx="4427984" cy="2642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283068"/>
            <a:ext cx="5004047" cy="356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 descr="http://thegrasshoppers.biz/images/creatives/ngo/care-india-newslette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18374"/>
            <a:ext cx="2160240" cy="3086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316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600" dirty="0" err="1"/>
              <a:t>Fundraising</a:t>
            </a:r>
            <a:r>
              <a:rPr lang="cs-CZ" sz="3600" dirty="0"/>
              <a:t> online – inspirujte se, zapojte se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4042312" cy="5019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ázek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617191"/>
            <a:ext cx="4251325" cy="405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182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err="1" smtClean="0"/>
              <a:t>Crowfunding</a:t>
            </a:r>
            <a:r>
              <a:rPr lang="cs-CZ" dirty="0" smtClean="0"/>
              <a:t> - Inspirace</a:t>
            </a:r>
            <a:endParaRPr lang="cs-CZ" dirty="0"/>
          </a:p>
        </p:txBody>
      </p:sp>
      <p:pic>
        <p:nvPicPr>
          <p:cNvPr id="1026" name="Obrázek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808"/>
            <a:ext cx="4397375" cy="415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Obrázek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9330" y="1268760"/>
            <a:ext cx="4425950" cy="443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008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sz="quarter" idx="4294967295"/>
          </p:nvPr>
        </p:nvSpPr>
        <p:spPr>
          <a:xfrm>
            <a:off x="2339975" y="1191344"/>
            <a:ext cx="6696075" cy="5334000"/>
          </a:xfrm>
          <a:prstGeom prst="rect">
            <a:avLst/>
          </a:prstGeo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457200" indent="-457200">
              <a:buFont typeface="+mj-lt"/>
              <a:buAutoNum type="arabicPeriod"/>
              <a:defRPr/>
            </a:pPr>
            <a:r>
              <a:rPr lang="cs-CZ" sz="1600" dirty="0" smtClean="0">
                <a:solidFill>
                  <a:schemeClr val="bg1"/>
                </a:solidFill>
              </a:rPr>
              <a:t>Řekněte si co potřebujete a nestyďte se za to!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cs-CZ" sz="1600" dirty="0" smtClean="0">
                <a:solidFill>
                  <a:schemeClr val="bg1"/>
                </a:solidFill>
              </a:rPr>
              <a:t>Zaveďte moderní dárcovské metody, nespoléhejte jen na převody na účet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cs-CZ" sz="1600" dirty="0" smtClean="0">
                <a:solidFill>
                  <a:schemeClr val="bg1"/>
                </a:solidFill>
              </a:rPr>
              <a:t>Nedávejte pobídky k darům jen na jedno místo. Dejte to všude, kde se hodí (podstránky apod.). Lidé spíše podpoří konkrétní příběh než obecné informace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cs-CZ" sz="1600" dirty="0">
                <a:solidFill>
                  <a:schemeClr val="bg1"/>
                </a:solidFill>
              </a:rPr>
              <a:t>Nebuďte zbytečně formální. Individuální dárce není odborná komise</a:t>
            </a:r>
            <a:r>
              <a:rPr lang="cs-CZ" sz="1600" dirty="0" smtClean="0">
                <a:solidFill>
                  <a:schemeClr val="bg1"/>
                </a:solidFill>
              </a:rPr>
              <a:t>!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cs-CZ" sz="1600" dirty="0" smtClean="0">
                <a:solidFill>
                  <a:schemeClr val="bg1"/>
                </a:solidFill>
              </a:rPr>
              <a:t>Konkurence je velká – zkuste být jiní, vymyslet něco navíc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cs-CZ" sz="1600" dirty="0" smtClean="0">
                <a:solidFill>
                  <a:schemeClr val="bg1"/>
                </a:solidFill>
              </a:rPr>
              <a:t>Podporujte </a:t>
            </a:r>
            <a:r>
              <a:rPr lang="cs-CZ" sz="1600" dirty="0">
                <a:solidFill>
                  <a:schemeClr val="bg1"/>
                </a:solidFill>
              </a:rPr>
              <a:t>kontinuální dárcovství nebo na vás lidé zapomenou – kluby, apod</a:t>
            </a:r>
            <a:r>
              <a:rPr lang="cs-CZ" sz="1600" dirty="0" smtClean="0">
                <a:solidFill>
                  <a:schemeClr val="bg1"/>
                </a:solidFill>
              </a:rPr>
              <a:t>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cs-CZ" sz="1600" dirty="0" smtClean="0">
                <a:solidFill>
                  <a:schemeClr val="bg1"/>
                </a:solidFill>
              </a:rPr>
              <a:t>Vytvořte si databázi kontaktů a komunikujte s nimi (</a:t>
            </a:r>
            <a:r>
              <a:rPr lang="cs-CZ" sz="1600" dirty="0" err="1" smtClean="0">
                <a:solidFill>
                  <a:schemeClr val="bg1"/>
                </a:solidFill>
              </a:rPr>
              <a:t>newslettery</a:t>
            </a:r>
            <a:r>
              <a:rPr lang="cs-CZ" sz="1600" dirty="0" smtClean="0">
                <a:solidFill>
                  <a:schemeClr val="bg1"/>
                </a:solidFill>
              </a:rPr>
              <a:t>, online výroční zpráva, zpráva o hospodaření s dary)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cs-CZ" sz="1600" dirty="0" smtClean="0">
                <a:solidFill>
                  <a:schemeClr val="bg1"/>
                </a:solidFill>
              </a:rPr>
              <a:t>Aktivujte sítě – sociální a dobrovolníky, kteří budou šířit vaše myšlenky a žádosti dále</a:t>
            </a:r>
          </a:p>
        </p:txBody>
      </p:sp>
      <p:sp>
        <p:nvSpPr>
          <p:cNvPr id="23555" name="Nadpis 2"/>
          <p:cNvSpPr>
            <a:spLocks noGrp="1"/>
          </p:cNvSpPr>
          <p:nvPr>
            <p:ph type="title"/>
          </p:nvPr>
        </p:nvSpPr>
        <p:spPr>
          <a:xfrm>
            <a:off x="755576" y="116632"/>
            <a:ext cx="6624637" cy="896938"/>
          </a:xfrm>
        </p:spPr>
        <p:txBody>
          <a:bodyPr>
            <a:normAutofit fontScale="90000"/>
          </a:bodyPr>
          <a:lstStyle/>
          <a:p>
            <a:r>
              <a:rPr lang="cs-CZ" dirty="0" smtClean="0">
                <a:cs typeface="Tunga" pitchFamily="34" charset="0"/>
              </a:rPr>
              <a:t>Shrnutí Tipů pro individuální dárcovství</a:t>
            </a:r>
          </a:p>
        </p:txBody>
      </p:sp>
      <p:pic>
        <p:nvPicPr>
          <p:cNvPr id="23556" name="Picture 2" descr="https://encrypted-tbn1.gstatic.com/images?q=tbn:ANd9GcSnQGVkeAFoz1MEimoKQ0L39CE6uTQZL-NZC-UIl4p9a5JG472j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196181"/>
            <a:ext cx="2100262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407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1.bp.blogspot.com/--2GgAI40jZs/UqXlPf9GT4I/AAAAAAAAB_k/1JxJ_AX2lSk/s1600/graduation04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584" y="-4564"/>
            <a:ext cx="9155584" cy="5150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0230" y="5229200"/>
            <a:ext cx="8468046" cy="896144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Bonus tip: Internet a sociální média:</a:t>
            </a:r>
            <a:br>
              <a:rPr lang="cs-CZ" dirty="0" smtClean="0"/>
            </a:br>
            <a:r>
              <a:rPr lang="cs-CZ" dirty="0" smtClean="0"/>
              <a:t>zapojte mladou generaci dobrovolníků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2415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 webů</a:t>
            </a:r>
            <a:endParaRPr lang="cs-CZ" dirty="0"/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sz="quarter" idx="13"/>
          </p:nvPr>
        </p:nvGraphicFramePr>
        <p:xfrm>
          <a:off x="2514600" y="1533684"/>
          <a:ext cx="4143375" cy="4389120"/>
        </p:xfrm>
        <a:graphic>
          <a:graphicData uri="http://schemas.openxmlformats.org/drawingml/2006/table">
            <a:tbl>
              <a:tblPr/>
              <a:tblGrid>
                <a:gridCol w="4143375"/>
              </a:tblGrid>
              <a:tr h="161925">
                <a:tc>
                  <a:txBody>
                    <a:bodyPr/>
                    <a:lstStyle/>
                    <a:p>
                      <a:pPr algn="l" rtl="0" fontAlgn="b"/>
                      <a:r>
                        <a:rPr lang="cs-CZ">
                          <a:solidFill>
                            <a:srgbClr val="000000"/>
                          </a:solidFill>
                          <a:effectLst/>
                          <a:hlinkClick r:id="rId2"/>
                        </a:rPr>
                        <a:t>http://www.channelone.com/#</a:t>
                      </a:r>
                      <a:endParaRPr lang="cs-CZ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rtl="0" fontAlgn="b"/>
                      <a:r>
                        <a:rPr lang="cs-CZ">
                          <a:solidFill>
                            <a:srgbClr val="000000"/>
                          </a:solidFill>
                          <a:effectLst/>
                          <a:hlinkClick r:id="rId3"/>
                        </a:rPr>
                        <a:t>http://www.excelentmysticsk8cup.cz/2013/cz/</a:t>
                      </a:r>
                      <a:endParaRPr lang="cs-CZ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rtl="0" fontAlgn="b"/>
                      <a:r>
                        <a:rPr lang="cs-CZ">
                          <a:solidFill>
                            <a:srgbClr val="000000"/>
                          </a:solidFill>
                          <a:effectLst/>
                          <a:hlinkClick r:id="rId4"/>
                        </a:rPr>
                        <a:t>http://www.takethewalk.net/</a:t>
                      </a:r>
                      <a:endParaRPr lang="cs-CZ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rtl="0" fontAlgn="b"/>
                      <a:r>
                        <a:rPr lang="cs-CZ">
                          <a:solidFill>
                            <a:srgbClr val="000000"/>
                          </a:solidFill>
                          <a:effectLst/>
                          <a:hlinkClick r:id="rId5"/>
                        </a:rPr>
                        <a:t>http://www.ambassadorsforlife.org/</a:t>
                      </a:r>
                      <a:endParaRPr lang="cs-CZ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rtl="0" fontAlgn="b"/>
                      <a:r>
                        <a:rPr lang="cs-CZ">
                          <a:solidFill>
                            <a:srgbClr val="000000"/>
                          </a:solidFill>
                          <a:effectLst/>
                          <a:hlinkClick r:id="rId6"/>
                        </a:rPr>
                        <a:t>http://www.unyouth.org.au/</a:t>
                      </a:r>
                      <a:endParaRPr lang="cs-CZ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rtl="0" fontAlgn="b"/>
                      <a:r>
                        <a:rPr lang="cs-CZ">
                          <a:solidFill>
                            <a:srgbClr val="000000"/>
                          </a:solidFill>
                          <a:effectLst/>
                          <a:hlinkClick r:id="rId7"/>
                        </a:rPr>
                        <a:t>http://www.publicartfund.org/</a:t>
                      </a:r>
                      <a:endParaRPr lang="cs-CZ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rtl="0" fontAlgn="b"/>
                      <a:r>
                        <a:rPr lang="cs-CZ">
                          <a:solidFill>
                            <a:srgbClr val="000000"/>
                          </a:solidFill>
                          <a:effectLst/>
                          <a:hlinkClick r:id="rId8"/>
                        </a:rPr>
                        <a:t>http://www.aceinthecity.org/</a:t>
                      </a:r>
                      <a:endParaRPr lang="cs-CZ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rtl="0" fontAlgn="b"/>
                      <a:r>
                        <a:rPr lang="cs-CZ">
                          <a:solidFill>
                            <a:srgbClr val="000000"/>
                          </a:solidFill>
                          <a:effectLst/>
                          <a:hlinkClick r:id="rId9"/>
                        </a:rPr>
                        <a:t>http://campnothing.goodfornothing.com/#camp-nothing</a:t>
                      </a:r>
                      <a:endParaRPr lang="cs-CZ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rtl="0" fontAlgn="b"/>
                      <a:r>
                        <a:rPr lang="cs-CZ">
                          <a:solidFill>
                            <a:srgbClr val="000000"/>
                          </a:solidFill>
                          <a:effectLst/>
                          <a:hlinkClick r:id="rId10"/>
                        </a:rPr>
                        <a:t>www.erapomaharegionum.cz</a:t>
                      </a:r>
                      <a:endParaRPr lang="cs-CZ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rtl="0" fontAlgn="b"/>
                      <a:r>
                        <a:rPr lang="cs-CZ">
                          <a:solidFill>
                            <a:srgbClr val="000000"/>
                          </a:solidFill>
                          <a:effectLst/>
                          <a:hlinkClick r:id="rId11"/>
                        </a:rPr>
                        <a:t>www.darujspravne.cz</a:t>
                      </a:r>
                      <a:endParaRPr lang="cs-CZ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rtl="0" fontAlgn="b"/>
                      <a:r>
                        <a:rPr lang="cs-CZ">
                          <a:solidFill>
                            <a:srgbClr val="000000"/>
                          </a:solidFill>
                          <a:effectLst/>
                          <a:hlinkClick r:id="rId12"/>
                        </a:rPr>
                        <a:t>www.darujme.cz</a:t>
                      </a:r>
                      <a:endParaRPr lang="cs-CZ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rtl="0" fontAlgn="b"/>
                      <a:r>
                        <a:rPr lang="cs-CZ">
                          <a:solidFill>
                            <a:srgbClr val="000000"/>
                          </a:solidFill>
                          <a:effectLst/>
                          <a:hlinkClick r:id="rId13"/>
                        </a:rPr>
                        <a:t>www.modryzivot.cz</a:t>
                      </a:r>
                      <a:endParaRPr lang="cs-CZ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rtl="0" fontAlgn="b"/>
                      <a:r>
                        <a:rPr lang="cs-CZ">
                          <a:solidFill>
                            <a:srgbClr val="000000"/>
                          </a:solidFill>
                          <a:effectLst/>
                          <a:hlinkClick r:id="rId14"/>
                        </a:rPr>
                        <a:t>www.hithit.cz</a:t>
                      </a:r>
                      <a:endParaRPr lang="cs-CZ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dirty="0">
                          <a:solidFill>
                            <a:srgbClr val="000000"/>
                          </a:solidFill>
                          <a:effectLst/>
                          <a:hlinkClick r:id="rId15"/>
                        </a:rPr>
                        <a:t>www.kickstarter.com</a:t>
                      </a:r>
                      <a:endParaRPr lang="cs-CZ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939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Nadpis 2"/>
          <p:cNvSpPr>
            <a:spLocks noGrp="1"/>
          </p:cNvSpPr>
          <p:nvPr>
            <p:ph type="title"/>
          </p:nvPr>
        </p:nvSpPr>
        <p:spPr>
          <a:xfrm>
            <a:off x="323850" y="1508125"/>
            <a:ext cx="8496300" cy="3000375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cs-CZ" sz="4800">
                <a:solidFill>
                  <a:srgbClr val="7030A0"/>
                </a:solidFill>
                <a:cs typeface="Tunga" pitchFamily="34" charset="0"/>
              </a:rPr>
              <a:t>Navštivte mě v</a:t>
            </a:r>
            <a:br>
              <a:rPr lang="cs-CZ" sz="4800">
                <a:solidFill>
                  <a:srgbClr val="7030A0"/>
                </a:solidFill>
                <a:cs typeface="Tunga" pitchFamily="34" charset="0"/>
              </a:rPr>
            </a:br>
            <a:r>
              <a:rPr lang="cs-CZ" sz="4800">
                <a:cs typeface="Tunga" pitchFamily="34" charset="0"/>
              </a:rPr>
              <a:t>kavárně Dark Side</a:t>
            </a:r>
            <a:br>
              <a:rPr lang="cs-CZ" sz="4800">
                <a:cs typeface="Tunga" pitchFamily="34" charset="0"/>
              </a:rPr>
            </a:br>
            <a:endParaRPr lang="cs-CZ" sz="4800">
              <a:cs typeface="Tunga" pitchFamily="34" charset="0"/>
            </a:endParaRPr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>
          <a:xfrm>
            <a:off x="5940425" y="1773238"/>
            <a:ext cx="2879725" cy="40576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Font typeface="Arial" pitchFamily="34" charset="0"/>
              <a:buNone/>
              <a:defRPr sz="1800" b="0" i="0" kern="1200" cap="none" spc="30" baseline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-1714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2pPr>
            <a:lvl3pPr marL="344488" indent="-1651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3pPr>
            <a:lvl4pPr marL="517525" indent="-169863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4pPr>
            <a:lvl5pPr marL="688975" indent="-173038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5pPr>
            <a:lvl6pPr marL="868680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984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43584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08176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defRPr/>
            </a:pPr>
            <a:r>
              <a:rPr lang="cs-CZ" sz="1200" dirty="0" smtClean="0"/>
              <a:t>Tomáš Jindříšek</a:t>
            </a:r>
          </a:p>
          <a:p>
            <a:pPr fontAlgn="auto">
              <a:spcBef>
                <a:spcPts val="0"/>
              </a:spcBef>
              <a:defRPr/>
            </a:pPr>
            <a:r>
              <a:rPr lang="cs-CZ" sz="1200" dirty="0" err="1" smtClean="0"/>
              <a:t>Managing</a:t>
            </a:r>
            <a:r>
              <a:rPr lang="cs-CZ" sz="1200" dirty="0" smtClean="0"/>
              <a:t> Partner</a:t>
            </a:r>
          </a:p>
          <a:p>
            <a:pPr fontAlgn="auto">
              <a:spcBef>
                <a:spcPts val="0"/>
              </a:spcBef>
              <a:defRPr/>
            </a:pPr>
            <a:r>
              <a:rPr lang="cs-CZ" sz="1200" dirty="0" err="1" smtClean="0"/>
              <a:t>Dark</a:t>
            </a:r>
            <a:r>
              <a:rPr lang="cs-CZ" sz="1200" dirty="0" smtClean="0"/>
              <a:t> </a:t>
            </a:r>
            <a:r>
              <a:rPr lang="cs-CZ" sz="1200" dirty="0" err="1" smtClean="0"/>
              <a:t>Side</a:t>
            </a:r>
            <a:r>
              <a:rPr lang="cs-CZ" sz="1200" dirty="0" smtClean="0"/>
              <a:t> a.s.</a:t>
            </a:r>
          </a:p>
          <a:p>
            <a:pPr fontAlgn="auto">
              <a:spcBef>
                <a:spcPts val="0"/>
              </a:spcBef>
              <a:defRPr/>
            </a:pPr>
            <a:r>
              <a:rPr lang="cs-CZ" sz="1200" dirty="0" smtClean="0"/>
              <a:t>Malá </a:t>
            </a:r>
            <a:r>
              <a:rPr lang="cs-CZ" sz="1200" dirty="0"/>
              <a:t>Š</a:t>
            </a:r>
            <a:r>
              <a:rPr lang="cs-CZ" sz="1200" dirty="0" smtClean="0"/>
              <a:t>tupartská 7</a:t>
            </a:r>
            <a:endParaRPr lang="cs-CZ" sz="1200" dirty="0"/>
          </a:p>
          <a:p>
            <a:pPr fontAlgn="auto">
              <a:spcBef>
                <a:spcPts val="0"/>
              </a:spcBef>
              <a:defRPr/>
            </a:pPr>
            <a:endParaRPr lang="cs-CZ" sz="1200" dirty="0" smtClean="0"/>
          </a:p>
          <a:p>
            <a:pPr fontAlgn="auto">
              <a:spcBef>
                <a:spcPts val="0"/>
              </a:spcBef>
              <a:defRPr/>
            </a:pPr>
            <a:r>
              <a:rPr lang="cs-CZ" sz="1200" dirty="0" smtClean="0"/>
              <a:t>+420 724 105 416</a:t>
            </a:r>
          </a:p>
          <a:p>
            <a:pPr fontAlgn="auto">
              <a:spcBef>
                <a:spcPts val="0"/>
              </a:spcBef>
              <a:defRPr/>
            </a:pPr>
            <a:r>
              <a:rPr lang="en-US" sz="1200" dirty="0" smtClean="0">
                <a:hlinkClick r:id="rId2"/>
              </a:rPr>
              <a:t>t</a:t>
            </a:r>
            <a:r>
              <a:rPr lang="cs-CZ" sz="1200" dirty="0" err="1" smtClean="0">
                <a:hlinkClick r:id="rId2"/>
              </a:rPr>
              <a:t>omas.jindrisek</a:t>
            </a:r>
            <a:r>
              <a:rPr lang="en-US" sz="1200" dirty="0" smtClean="0">
                <a:hlinkClick r:id="rId2"/>
              </a:rPr>
              <a:t>@dark</a:t>
            </a:r>
            <a:r>
              <a:rPr lang="cs-CZ" sz="1200" dirty="0" smtClean="0">
                <a:hlinkClick r:id="rId2"/>
              </a:rPr>
              <a:t>-</a:t>
            </a:r>
            <a:r>
              <a:rPr lang="en-US" sz="1200" dirty="0" smtClean="0">
                <a:hlinkClick r:id="rId2"/>
              </a:rPr>
              <a:t>side.cz</a:t>
            </a:r>
            <a:endParaRPr lang="cs-CZ" sz="1200" dirty="0" smtClean="0"/>
          </a:p>
          <a:p>
            <a:pPr fontAlgn="auto">
              <a:spcBef>
                <a:spcPts val="0"/>
              </a:spcBef>
              <a:defRPr/>
            </a:pPr>
            <a:r>
              <a:rPr lang="cs-CZ" sz="1200" dirty="0" smtClean="0">
                <a:hlinkClick r:id="rId3"/>
              </a:rPr>
              <a:t>www.dark-side.sk</a:t>
            </a:r>
            <a:r>
              <a:rPr lang="cs-CZ" sz="1200" dirty="0" smtClean="0"/>
              <a:t> </a:t>
            </a:r>
          </a:p>
          <a:p>
            <a:pPr fontAlgn="auto">
              <a:spcBef>
                <a:spcPts val="0"/>
              </a:spcBef>
              <a:defRPr/>
            </a:pPr>
            <a:endParaRPr lang="cs-CZ" sz="1200" dirty="0" smtClean="0"/>
          </a:p>
          <a:p>
            <a:pPr fontAlgn="auto">
              <a:spcBef>
                <a:spcPts val="0"/>
              </a:spcBef>
              <a:defRPr/>
            </a:pPr>
            <a:endParaRPr lang="cs-CZ" sz="1200" dirty="0" smtClean="0"/>
          </a:p>
          <a:p>
            <a:pPr fontAlgn="auto">
              <a:spcBef>
                <a:spcPts val="0"/>
              </a:spcBef>
              <a:defRPr/>
            </a:pPr>
            <a:endParaRPr lang="cs-CZ" sz="1200" dirty="0" smtClean="0"/>
          </a:p>
          <a:p>
            <a:pPr fontAlgn="auto">
              <a:spcBef>
                <a:spcPts val="0"/>
              </a:spcBef>
              <a:defRPr/>
            </a:pPr>
            <a:endParaRPr lang="cs-CZ" sz="1200" dirty="0"/>
          </a:p>
        </p:txBody>
      </p:sp>
      <p:pic>
        <p:nvPicPr>
          <p:cNvPr id="645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716338"/>
            <a:ext cx="8785225" cy="208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60741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blona2">
  <a:themeElements>
    <a:clrScheme name="Vlastní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6459C4"/>
      </a:accent1>
      <a:accent2>
        <a:srgbClr val="F7BD40"/>
      </a:accent2>
      <a:accent3>
        <a:srgbClr val="975C00"/>
      </a:accent3>
      <a:accent4>
        <a:srgbClr val="754D41"/>
      </a:accent4>
      <a:accent5>
        <a:srgbClr val="838995"/>
      </a:accent5>
      <a:accent6>
        <a:srgbClr val="687B66"/>
      </a:accent6>
      <a:hlink>
        <a:srgbClr val="6459C4"/>
      </a:hlink>
      <a:folHlink>
        <a:srgbClr val="6459C4"/>
      </a:folHlink>
    </a:clrScheme>
    <a:fontScheme name="Dark Side">
      <a:majorFont>
        <a:latin typeface="Myriad Pro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tint val="100000"/>
                <a:shade val="30000"/>
                <a:alpha val="100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lumMod val="80000"/>
              </a:schemeClr>
              <a:schemeClr val="phClr">
                <a:tint val="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sablona2</Template>
  <TotalTime>8173</TotalTime>
  <Words>473</Words>
  <Application>Microsoft Office PowerPoint</Application>
  <PresentationFormat>Předvádění na obrazovce (4:3)</PresentationFormat>
  <Paragraphs>87</Paragraphs>
  <Slides>29</Slides>
  <Notes>4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29</vt:i4>
      </vt:variant>
    </vt:vector>
  </HeadingPairs>
  <TitlesOfParts>
    <vt:vector size="30" baseType="lpstr">
      <vt:lpstr>sablona2</vt:lpstr>
      <vt:lpstr>Prezentace aplikace PowerPoint</vt:lpstr>
      <vt:lpstr>Příběhem! Ne fakty!</vt:lpstr>
      <vt:lpstr>A realita dnes?</vt:lpstr>
      <vt:lpstr>Klíčová je vyváženost emocí a logiky</vt:lpstr>
      <vt:lpstr>Prezentace aplikace PowerPoint</vt:lpstr>
      <vt:lpstr>Ukázka z komerčního světa Týden na pláži – plavky pro skutečné ženy</vt:lpstr>
      <vt:lpstr>Nová verze!</vt:lpstr>
      <vt:lpstr>Úspěšná komunikace online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Navoďte atmosféru…</vt:lpstr>
      <vt:lpstr>Web Strom Roku – vítěz Být vidět</vt:lpstr>
      <vt:lpstr>Prezentace aplikace PowerPoint</vt:lpstr>
      <vt:lpstr>Prezentace aplikace PowerPoint</vt:lpstr>
      <vt:lpstr>Prezentace aplikace PowerPoint</vt:lpstr>
      <vt:lpstr>Buďte odvážní</vt:lpstr>
      <vt:lpstr>Nápad &amp; Interakce - Vozejkmap</vt:lpstr>
      <vt:lpstr>Prezentace aplikace PowerPoint</vt:lpstr>
      <vt:lpstr>Zjednodušte komunikaci…</vt:lpstr>
      <vt:lpstr>Jste ve spojení s dárci?</vt:lpstr>
      <vt:lpstr>Fundraising online – inspirujte se, zapojte se</vt:lpstr>
      <vt:lpstr>Crowfunding - Inspirace</vt:lpstr>
      <vt:lpstr>Shrnutí Tipů pro individuální dárcovství</vt:lpstr>
      <vt:lpstr>Bonus tip: Internet a sociální média: zapojte mladou generaci dobrovolníků</vt:lpstr>
      <vt:lpstr>Zdroje webů</vt:lpstr>
      <vt:lpstr>Navštivte mě v kavárně Dark Side 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Mishka</dc:creator>
  <cp:lastModifiedBy>Tomas</cp:lastModifiedBy>
  <cp:revision>432</cp:revision>
  <cp:lastPrinted>2012-10-22T13:28:58Z</cp:lastPrinted>
  <dcterms:created xsi:type="dcterms:W3CDTF">2012-01-30T14:35:42Z</dcterms:created>
  <dcterms:modified xsi:type="dcterms:W3CDTF">2014-04-05T08:34:29Z</dcterms:modified>
</cp:coreProperties>
</file>