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708" r:id="rId5"/>
  </p:sldMasterIdLst>
  <p:notesMasterIdLst>
    <p:notesMasterId r:id="rId18"/>
  </p:notesMasterIdLst>
  <p:handoutMasterIdLst>
    <p:handoutMasterId r:id="rId19"/>
  </p:handoutMasterIdLst>
  <p:sldIdLst>
    <p:sldId id="256" r:id="rId6"/>
    <p:sldId id="269" r:id="rId7"/>
    <p:sldId id="259" r:id="rId8"/>
    <p:sldId id="268" r:id="rId9"/>
    <p:sldId id="257" r:id="rId10"/>
    <p:sldId id="260" r:id="rId11"/>
    <p:sldId id="261" r:id="rId12"/>
    <p:sldId id="270" r:id="rId13"/>
    <p:sldId id="263" r:id="rId14"/>
    <p:sldId id="264" r:id="rId15"/>
    <p:sldId id="265" r:id="rId16"/>
    <p:sldId id="267" r:id="rId17"/>
  </p:sldIdLst>
  <p:sldSz cx="9144000" cy="5143500" type="screen16x9"/>
  <p:notesSz cx="7559675" cy="10691813"/>
  <p:defaultTextStyle>
    <a:defPPr>
      <a:defRPr lang="cs-CZ"/>
    </a:defPPr>
    <a:lvl1pPr marL="0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1pPr>
    <a:lvl2pPr marL="370286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2pPr>
    <a:lvl3pPr marL="740573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3pPr>
    <a:lvl4pPr marL="1110859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4pPr>
    <a:lvl5pPr marL="1481145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5pPr>
    <a:lvl6pPr marL="1851431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6pPr>
    <a:lvl7pPr marL="2221718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7pPr>
    <a:lvl8pPr marL="2592004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8pPr>
    <a:lvl9pPr marL="2962290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47" d="100"/>
          <a:sy n="147" d="100"/>
        </p:scale>
        <p:origin x="-582" y="-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5" d="100"/>
          <a:sy n="75" d="100"/>
        </p:scale>
        <p:origin x="-3966" y="-114"/>
      </p:cViewPr>
      <p:guideLst>
        <p:guide orient="horz" pos="3367"/>
        <p:guide pos="238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cs-CZ" sz="14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quarter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/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fld id="{9C394211-18FF-4850-9907-E7D7B0FE1B01}" type="datetimeFigureOut">
              <a:t>2. 4. 2014</a:t>
            </a:fld>
            <a:endParaRPr lang="cs-CZ" sz="14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2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cs-CZ" sz="14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3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0"/>
          <a:lstStyle/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fld id="{E49103F4-412A-4F73-9510-E09BB564A169}" type="slidenum">
              <a:t>‹#›</a:t>
            </a:fld>
            <a:endParaRPr lang="cs-CZ" sz="14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18665865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 idx="2"/>
          </p:nvPr>
        </p:nvSpPr>
        <p:spPr>
          <a:xfrm>
            <a:off x="217488" y="812800"/>
            <a:ext cx="7123112" cy="4008438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3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 lang="cs-CZ"/>
          </a:p>
        </p:txBody>
      </p:sp>
      <p:sp>
        <p:nvSpPr>
          <p:cNvPr id="4" name="Zástupný symbol pro záhlaví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rtl="0" hangingPunct="0">
              <a:buNone/>
              <a:tabLst/>
              <a:defRPr lang="cs-CZ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algn="r" rtl="0" hangingPunct="0">
              <a:buNone/>
              <a:tabLst/>
              <a:defRPr lang="cs-CZ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fld id="{B5DA18C1-53AA-4EDC-85B5-963C3D71E921}" type="datetimeFigureOut">
              <a:t>2. 4. 2014</a:t>
            </a:fld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4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/>
          <a:lstStyle>
            <a:lvl1pPr lvl="0" rtl="0" hangingPunct="0">
              <a:buNone/>
              <a:tabLst/>
              <a:defRPr lang="cs-CZ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5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/>
          <a:lstStyle>
            <a:lvl1pPr lvl="0" algn="r" rtl="0" hangingPunct="0">
              <a:buNone/>
              <a:tabLst/>
              <a:defRPr lang="cs-CZ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fld id="{127C1FD7-C0E7-4875-911B-2C3AB0789F7D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97499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174938" marR="0" indent="-174938" rtl="0" hangingPunct="0">
      <a:tabLst/>
      <a:defRPr lang="cs-CZ" sz="1600" b="0" i="0" u="none" strike="noStrike" kern="1200">
        <a:ln>
          <a:noFill/>
        </a:ln>
        <a:latin typeface="Arial" pitchFamily="18"/>
        <a:ea typeface="Microsoft YaHei" pitchFamily="2"/>
        <a:cs typeface="Mangal" pitchFamily="2"/>
      </a:defRPr>
    </a:lvl1pPr>
    <a:lvl2pPr marL="370286" algn="l" defTabSz="74057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740573" algn="l" defTabSz="74057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110859" algn="l" defTabSz="74057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481145" algn="l" defTabSz="74057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1851431" algn="l" defTabSz="74057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6pPr>
    <a:lvl7pPr marL="2221718" algn="l" defTabSz="74057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7pPr>
    <a:lvl8pPr marL="2592004" algn="l" defTabSz="74057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8pPr>
    <a:lvl9pPr marL="2962290" algn="l" defTabSz="74057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/>
          <p:cNvSpPr txBox="1">
            <a:spLocks noGrp="1"/>
          </p:cNvSpPr>
          <p:nvPr>
            <p:ph type="sldNum" sz="quarter" idx="8"/>
          </p:nvPr>
        </p:nvSpPr>
        <p:spPr>
          <a:xfrm>
            <a:off x="0" y="0"/>
            <a:ext cx="360" cy="360"/>
          </a:xfrm>
        </p:spPr>
        <p:txBody>
          <a:bodyPr wrap="square" lIns="90000" tIns="45000" rIns="90000" bIns="45000" anchor="t"/>
          <a:lstStyle/>
          <a:p>
            <a:pPr lvl="0" algn="l">
              <a:lnSpc>
                <a:spcPct val="93000"/>
              </a:lnSpc>
            </a:pPr>
            <a:fld id="{D80559CF-D13D-4350-9CA1-28C50451D484}" type="slidenum">
              <a:t>1</a:t>
            </a:fld>
            <a:endParaRPr lang="cs-CZ">
              <a:solidFill>
                <a:srgbClr val="FFFFFF"/>
              </a:solidFill>
              <a:latin typeface="Arial" pitchFamily="18"/>
              <a:ea typeface="Microsoft YaHei" pitchFamily="2"/>
              <a:cs typeface="+mn-cs" pitchFamily="2"/>
            </a:endParaRPr>
          </a:p>
        </p:txBody>
      </p:sp>
      <p:sp>
        <p:nvSpPr>
          <p:cNvPr id="3" name="Rectangle 1"/>
          <p:cNvSpPr>
            <a:spLocks noGrp="1" noRot="1" noChangeAspect="1" noResize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4" name="Rectangle 2"/>
          <p:cNvSpPr txBox="1">
            <a:spLocks noGrp="1"/>
          </p:cNvSpPr>
          <p:nvPr>
            <p:ph type="body" sz="quarter" idx="1"/>
          </p:nvPr>
        </p:nvSpPr>
        <p:spPr>
          <a:xfrm>
            <a:off x="755639" y="5078520"/>
            <a:ext cx="6048000" cy="4811400"/>
          </a:xfrm>
        </p:spPr>
        <p:txBody>
          <a:bodyPr wrap="none" lIns="90000" tIns="45000" rIns="90000" bIns="45000" anchor="ctr"/>
          <a:lstStyle/>
          <a:p>
            <a:pPr lvl="0"/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/>
          <p:cNvSpPr txBox="1">
            <a:spLocks noGrp="1"/>
          </p:cNvSpPr>
          <p:nvPr>
            <p:ph type="sldNum" sz="quarter" idx="8"/>
          </p:nvPr>
        </p:nvSpPr>
        <p:spPr>
          <a:xfrm>
            <a:off x="0" y="0"/>
            <a:ext cx="360" cy="360"/>
          </a:xfrm>
        </p:spPr>
        <p:txBody>
          <a:bodyPr wrap="square" lIns="90000" tIns="45000" rIns="90000" bIns="45000" anchor="t"/>
          <a:lstStyle/>
          <a:p>
            <a:pPr lvl="0" algn="l">
              <a:lnSpc>
                <a:spcPct val="93000"/>
              </a:lnSpc>
            </a:pPr>
            <a:fld id="{D09FF7B8-D9AC-4B6E-B3AB-A8CCAC6C0C6E}" type="slidenum">
              <a:t>3</a:t>
            </a:fld>
            <a:endParaRPr lang="cs-CZ">
              <a:solidFill>
                <a:srgbClr val="FFFFFF"/>
              </a:solidFill>
              <a:latin typeface="Arial" pitchFamily="18"/>
              <a:ea typeface="Microsoft YaHei" pitchFamily="2"/>
              <a:cs typeface="+mn-cs" pitchFamily="2"/>
            </a:endParaRPr>
          </a:p>
        </p:txBody>
      </p:sp>
      <p:sp>
        <p:nvSpPr>
          <p:cNvPr id="3" name="Rectangle 1"/>
          <p:cNvSpPr>
            <a:spLocks noGrp="1" noRot="1" noChangeAspect="1" noResize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4" name="Rectangle 2"/>
          <p:cNvSpPr txBox="1">
            <a:spLocks noGrp="1"/>
          </p:cNvSpPr>
          <p:nvPr>
            <p:ph type="body" sz="quarter" idx="1"/>
          </p:nvPr>
        </p:nvSpPr>
        <p:spPr>
          <a:xfrm>
            <a:off x="755639" y="5078520"/>
            <a:ext cx="6048000" cy="4811400"/>
          </a:xfrm>
        </p:spPr>
        <p:txBody>
          <a:bodyPr wrap="none" lIns="90000" tIns="45000" rIns="90000" bIns="45000" anchor="ctr"/>
          <a:lstStyle/>
          <a:p>
            <a:pPr lvl="0"/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/>
          <p:cNvSpPr txBox="1">
            <a:spLocks noGrp="1"/>
          </p:cNvSpPr>
          <p:nvPr>
            <p:ph type="sldNum" sz="quarter" idx="8"/>
          </p:nvPr>
        </p:nvSpPr>
        <p:spPr>
          <a:xfrm>
            <a:off x="0" y="0"/>
            <a:ext cx="360" cy="360"/>
          </a:xfrm>
        </p:spPr>
        <p:txBody>
          <a:bodyPr wrap="square" lIns="90000" tIns="45000" rIns="90000" bIns="45000" anchor="t"/>
          <a:lstStyle/>
          <a:p>
            <a:pPr lvl="0" algn="l">
              <a:lnSpc>
                <a:spcPct val="93000"/>
              </a:lnSpc>
            </a:pPr>
            <a:fld id="{4AB7EDAD-58A4-4E12-9FA2-D019B2C286B5}" type="slidenum">
              <a:t>5</a:t>
            </a:fld>
            <a:endParaRPr lang="cs-CZ">
              <a:solidFill>
                <a:srgbClr val="FFFFFF"/>
              </a:solidFill>
              <a:latin typeface="Arial" pitchFamily="18"/>
              <a:ea typeface="Microsoft YaHei" pitchFamily="2"/>
              <a:cs typeface="+mn-cs" pitchFamily="2"/>
            </a:endParaRPr>
          </a:p>
        </p:txBody>
      </p:sp>
      <p:sp>
        <p:nvSpPr>
          <p:cNvPr id="3" name="Rectangle 1"/>
          <p:cNvSpPr>
            <a:spLocks noGrp="1" noRot="1" noChangeAspect="1" noResize="1"/>
          </p:cNvSpPr>
          <p:nvPr>
            <p:ph type="sldImg"/>
          </p:nvPr>
        </p:nvSpPr>
        <p:spPr>
          <a:xfrm>
            <a:off x="219075" y="812800"/>
            <a:ext cx="7112000" cy="4000500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4" name="Rectangle 2"/>
          <p:cNvSpPr txBox="1">
            <a:spLocks noGrp="1"/>
          </p:cNvSpPr>
          <p:nvPr>
            <p:ph type="body" sz="quarter" idx="1"/>
          </p:nvPr>
        </p:nvSpPr>
        <p:spPr>
          <a:xfrm>
            <a:off x="755639" y="5078520"/>
            <a:ext cx="6040079" cy="4803480"/>
          </a:xfrm>
        </p:spPr>
        <p:txBody>
          <a:bodyPr wrap="none" lIns="90000" tIns="45000" rIns="90000" bIns="45000" anchor="ctr"/>
          <a:lstStyle/>
          <a:p>
            <a:pPr lvl="0"/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/>
          <p:cNvSpPr txBox="1">
            <a:spLocks noGrp="1"/>
          </p:cNvSpPr>
          <p:nvPr>
            <p:ph type="sldNum" sz="quarter" idx="8"/>
          </p:nvPr>
        </p:nvSpPr>
        <p:spPr>
          <a:xfrm>
            <a:off x="0" y="0"/>
            <a:ext cx="360" cy="360"/>
          </a:xfrm>
        </p:spPr>
        <p:txBody>
          <a:bodyPr wrap="square" lIns="90000" tIns="45000" rIns="90000" bIns="45000" anchor="t"/>
          <a:lstStyle/>
          <a:p>
            <a:pPr lvl="0" algn="l">
              <a:lnSpc>
                <a:spcPct val="93000"/>
              </a:lnSpc>
            </a:pPr>
            <a:fld id="{8A15D64E-D666-4FB6-86C6-40B3F5457B7C}" type="slidenum">
              <a:t>6</a:t>
            </a:fld>
            <a:endParaRPr lang="cs-CZ">
              <a:solidFill>
                <a:srgbClr val="FFFFFF"/>
              </a:solidFill>
              <a:latin typeface="Arial" pitchFamily="18"/>
              <a:ea typeface="Microsoft YaHei" pitchFamily="2"/>
              <a:cs typeface="+mn-cs" pitchFamily="2"/>
            </a:endParaRPr>
          </a:p>
        </p:txBody>
      </p:sp>
      <p:sp>
        <p:nvSpPr>
          <p:cNvPr id="3" name="Rectangle 1"/>
          <p:cNvSpPr>
            <a:spLocks noGrp="1" noRot="1" noChangeAspect="1" noResize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4" name="Rectangle 2"/>
          <p:cNvSpPr txBox="1">
            <a:spLocks noGrp="1"/>
          </p:cNvSpPr>
          <p:nvPr>
            <p:ph type="body" sz="quarter" idx="1"/>
          </p:nvPr>
        </p:nvSpPr>
        <p:spPr>
          <a:xfrm>
            <a:off x="755639" y="5078520"/>
            <a:ext cx="6048000" cy="4811400"/>
          </a:xfrm>
        </p:spPr>
        <p:txBody>
          <a:bodyPr wrap="none" lIns="90000" tIns="45000" rIns="90000" bIns="45000" anchor="ctr"/>
          <a:lstStyle/>
          <a:p>
            <a:pPr lvl="0"/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/>
          <p:cNvSpPr txBox="1">
            <a:spLocks noGrp="1"/>
          </p:cNvSpPr>
          <p:nvPr>
            <p:ph type="sldNum" sz="quarter" idx="8"/>
          </p:nvPr>
        </p:nvSpPr>
        <p:spPr>
          <a:xfrm>
            <a:off x="0" y="0"/>
            <a:ext cx="360" cy="360"/>
          </a:xfrm>
        </p:spPr>
        <p:txBody>
          <a:bodyPr wrap="square" lIns="90000" tIns="45000" rIns="90000" bIns="45000" anchor="t"/>
          <a:lstStyle/>
          <a:p>
            <a:pPr lvl="0" algn="l">
              <a:lnSpc>
                <a:spcPct val="93000"/>
              </a:lnSpc>
            </a:pPr>
            <a:fld id="{19EEFEFB-F6DC-4ED8-9D04-5FA5FC433CF1}" type="slidenum">
              <a:t>7</a:t>
            </a:fld>
            <a:endParaRPr lang="cs-CZ">
              <a:solidFill>
                <a:srgbClr val="FFFFFF"/>
              </a:solidFill>
              <a:latin typeface="Arial" pitchFamily="18"/>
              <a:ea typeface="Microsoft YaHei" pitchFamily="2"/>
              <a:cs typeface="+mn-cs" pitchFamily="2"/>
            </a:endParaRPr>
          </a:p>
        </p:txBody>
      </p:sp>
      <p:sp>
        <p:nvSpPr>
          <p:cNvPr id="3" name="Rectangle 1"/>
          <p:cNvSpPr>
            <a:spLocks noGrp="1" noRot="1" noChangeAspect="1" noResize="1"/>
          </p:cNvSpPr>
          <p:nvPr>
            <p:ph type="sldImg"/>
          </p:nvPr>
        </p:nvSpPr>
        <p:spPr>
          <a:xfrm>
            <a:off x="220663" y="812800"/>
            <a:ext cx="7105650" cy="3997325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4" name="Rectangle 2"/>
          <p:cNvSpPr txBox="1">
            <a:spLocks noGrp="1"/>
          </p:cNvSpPr>
          <p:nvPr>
            <p:ph type="body" sz="quarter" idx="1"/>
          </p:nvPr>
        </p:nvSpPr>
        <p:spPr>
          <a:xfrm>
            <a:off x="755639" y="5078520"/>
            <a:ext cx="6036839" cy="4800240"/>
          </a:xfrm>
        </p:spPr>
        <p:txBody>
          <a:bodyPr wrap="none" lIns="90000" tIns="45000" rIns="90000" bIns="45000" anchor="ctr"/>
          <a:lstStyle/>
          <a:p>
            <a:pPr lvl="0"/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/>
          <p:cNvSpPr txBox="1">
            <a:spLocks noGrp="1"/>
          </p:cNvSpPr>
          <p:nvPr>
            <p:ph type="sldNum" sz="quarter" idx="8"/>
          </p:nvPr>
        </p:nvSpPr>
        <p:spPr>
          <a:xfrm>
            <a:off x="0" y="0"/>
            <a:ext cx="360" cy="360"/>
          </a:xfrm>
        </p:spPr>
        <p:txBody>
          <a:bodyPr wrap="square" lIns="90000" tIns="45000" rIns="90000" bIns="45000" anchor="t"/>
          <a:lstStyle/>
          <a:p>
            <a:pPr lvl="0" algn="l">
              <a:lnSpc>
                <a:spcPct val="93000"/>
              </a:lnSpc>
            </a:pPr>
            <a:fld id="{19EEFEFB-F6DC-4ED8-9D04-5FA5FC433CF1}" type="slidenum">
              <a:t>8</a:t>
            </a:fld>
            <a:endParaRPr lang="cs-CZ">
              <a:solidFill>
                <a:srgbClr val="FFFFFF"/>
              </a:solidFill>
              <a:latin typeface="Arial" pitchFamily="18"/>
              <a:ea typeface="Microsoft YaHei" pitchFamily="2"/>
              <a:cs typeface="+mn-cs" pitchFamily="2"/>
            </a:endParaRPr>
          </a:p>
        </p:txBody>
      </p:sp>
      <p:sp>
        <p:nvSpPr>
          <p:cNvPr id="3" name="Rectangle 1"/>
          <p:cNvSpPr>
            <a:spLocks noGrp="1" noRot="1" noChangeAspect="1" noResize="1"/>
          </p:cNvSpPr>
          <p:nvPr>
            <p:ph type="sldImg"/>
          </p:nvPr>
        </p:nvSpPr>
        <p:spPr>
          <a:xfrm>
            <a:off x="220663" y="812800"/>
            <a:ext cx="7105650" cy="3997325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4" name="Rectangle 2"/>
          <p:cNvSpPr txBox="1">
            <a:spLocks noGrp="1"/>
          </p:cNvSpPr>
          <p:nvPr>
            <p:ph type="body" sz="quarter" idx="1"/>
          </p:nvPr>
        </p:nvSpPr>
        <p:spPr>
          <a:xfrm>
            <a:off x="755639" y="5078520"/>
            <a:ext cx="6036839" cy="4800240"/>
          </a:xfrm>
        </p:spPr>
        <p:txBody>
          <a:bodyPr wrap="none" lIns="90000" tIns="45000" rIns="90000" bIns="45000" anchor="ctr"/>
          <a:lstStyle/>
          <a:p>
            <a:pPr lvl="0"/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/>
          <p:cNvSpPr txBox="1">
            <a:spLocks noGrp="1"/>
          </p:cNvSpPr>
          <p:nvPr>
            <p:ph type="sldNum" sz="quarter" idx="8"/>
          </p:nvPr>
        </p:nvSpPr>
        <p:spPr>
          <a:xfrm>
            <a:off x="0" y="0"/>
            <a:ext cx="360" cy="360"/>
          </a:xfrm>
        </p:spPr>
        <p:txBody>
          <a:bodyPr wrap="square" lIns="90000" tIns="45000" rIns="90000" bIns="45000" anchor="t"/>
          <a:lstStyle/>
          <a:p>
            <a:pPr lvl="0" algn="l">
              <a:lnSpc>
                <a:spcPct val="93000"/>
              </a:lnSpc>
            </a:pPr>
            <a:fld id="{170445D3-3DFB-458F-B540-6AFB950C891E}" type="slidenum">
              <a:t>9</a:t>
            </a:fld>
            <a:endParaRPr lang="cs-CZ">
              <a:solidFill>
                <a:srgbClr val="FFFFFF"/>
              </a:solidFill>
              <a:latin typeface="Arial" pitchFamily="18"/>
              <a:ea typeface="Microsoft YaHei" pitchFamily="2"/>
              <a:cs typeface="+mn-cs" pitchFamily="2"/>
            </a:endParaRPr>
          </a:p>
        </p:txBody>
      </p:sp>
      <p:sp>
        <p:nvSpPr>
          <p:cNvPr id="3" name="Rectangle 1"/>
          <p:cNvSpPr>
            <a:spLocks noGrp="1" noRot="1" noChangeAspect="1" noResize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4" name="Rectangle 2"/>
          <p:cNvSpPr txBox="1">
            <a:spLocks noGrp="1"/>
          </p:cNvSpPr>
          <p:nvPr>
            <p:ph type="body" sz="quarter" idx="1"/>
          </p:nvPr>
        </p:nvSpPr>
        <p:spPr>
          <a:xfrm>
            <a:off x="755639" y="5078520"/>
            <a:ext cx="6048000" cy="4811400"/>
          </a:xfrm>
        </p:spPr>
        <p:txBody>
          <a:bodyPr wrap="none" lIns="90000" tIns="45000" rIns="90000" bIns="45000" anchor="ctr"/>
          <a:lstStyle/>
          <a:p>
            <a:pPr lvl="0"/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/>
          <p:cNvSpPr txBox="1">
            <a:spLocks noGrp="1"/>
          </p:cNvSpPr>
          <p:nvPr>
            <p:ph type="sldNum" sz="quarter" idx="8"/>
          </p:nvPr>
        </p:nvSpPr>
        <p:spPr>
          <a:xfrm>
            <a:off x="0" y="0"/>
            <a:ext cx="360" cy="360"/>
          </a:xfrm>
        </p:spPr>
        <p:txBody>
          <a:bodyPr wrap="square" lIns="90000" tIns="45000" rIns="90000" bIns="45000" anchor="t"/>
          <a:lstStyle/>
          <a:p>
            <a:pPr lvl="0" algn="l">
              <a:lnSpc>
                <a:spcPct val="93000"/>
              </a:lnSpc>
            </a:pPr>
            <a:fld id="{1037A583-8199-443C-81E9-564E6C4A9006}" type="slidenum">
              <a:t>10</a:t>
            </a:fld>
            <a:endParaRPr lang="cs-CZ">
              <a:solidFill>
                <a:srgbClr val="FFFFFF"/>
              </a:solidFill>
              <a:latin typeface="Arial" pitchFamily="18"/>
              <a:ea typeface="Microsoft YaHei" pitchFamily="2"/>
              <a:cs typeface="+mn-cs" pitchFamily="2"/>
            </a:endParaRPr>
          </a:p>
        </p:txBody>
      </p:sp>
      <p:sp>
        <p:nvSpPr>
          <p:cNvPr id="3" name="Rectangle 1"/>
          <p:cNvSpPr>
            <a:spLocks noGrp="1" noRot="1" noChangeAspect="1" noResize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4" name="Rectangle 2"/>
          <p:cNvSpPr txBox="1">
            <a:spLocks noGrp="1"/>
          </p:cNvSpPr>
          <p:nvPr>
            <p:ph type="body" sz="quarter" idx="1"/>
          </p:nvPr>
        </p:nvSpPr>
        <p:spPr>
          <a:xfrm>
            <a:off x="755639" y="5078520"/>
            <a:ext cx="6048000" cy="4811400"/>
          </a:xfrm>
        </p:spPr>
        <p:txBody>
          <a:bodyPr wrap="none" lIns="90000" tIns="45000" rIns="90000" bIns="45000" anchor="ctr"/>
          <a:lstStyle/>
          <a:p>
            <a:pPr lvl="0"/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/>
          <p:cNvSpPr txBox="1">
            <a:spLocks noGrp="1"/>
          </p:cNvSpPr>
          <p:nvPr>
            <p:ph type="sldNum" sz="quarter" idx="8"/>
          </p:nvPr>
        </p:nvSpPr>
        <p:spPr>
          <a:xfrm>
            <a:off x="0" y="0"/>
            <a:ext cx="360" cy="360"/>
          </a:xfrm>
        </p:spPr>
        <p:txBody>
          <a:bodyPr wrap="square" lIns="90000" tIns="45000" rIns="90000" bIns="45000" anchor="t"/>
          <a:lstStyle/>
          <a:p>
            <a:pPr lvl="0" algn="l">
              <a:lnSpc>
                <a:spcPct val="93000"/>
              </a:lnSpc>
            </a:pPr>
            <a:fld id="{14DC6DA8-F7F4-4629-8932-16206045245E}" type="slidenum">
              <a:t>11</a:t>
            </a:fld>
            <a:endParaRPr lang="cs-CZ">
              <a:solidFill>
                <a:srgbClr val="FFFFFF"/>
              </a:solidFill>
              <a:latin typeface="Arial" pitchFamily="18"/>
              <a:ea typeface="Microsoft YaHei" pitchFamily="2"/>
              <a:cs typeface="+mn-cs" pitchFamily="2"/>
            </a:endParaRPr>
          </a:p>
        </p:txBody>
      </p:sp>
      <p:sp>
        <p:nvSpPr>
          <p:cNvPr id="3" name="Rectangle 1"/>
          <p:cNvSpPr>
            <a:spLocks noGrp="1" noRot="1" noChangeAspect="1" noResize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4" name="Rectangle 2"/>
          <p:cNvSpPr txBox="1">
            <a:spLocks noGrp="1"/>
          </p:cNvSpPr>
          <p:nvPr>
            <p:ph type="body" sz="quarter" idx="1"/>
          </p:nvPr>
        </p:nvSpPr>
        <p:spPr>
          <a:xfrm>
            <a:off x="755639" y="5078520"/>
            <a:ext cx="6048000" cy="4811400"/>
          </a:xfrm>
        </p:spPr>
        <p:txBody>
          <a:bodyPr wrap="none" lIns="90000" tIns="45000" rIns="90000" bIns="45000" anchor="ctr"/>
          <a:lstStyle/>
          <a:p>
            <a:pPr lvl="0"/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/>
          <p:cNvSpPr txBox="1">
            <a:spLocks noGrp="1"/>
          </p:cNvSpPr>
          <p:nvPr>
            <p:ph type="sldNum" sz="quarter" idx="8"/>
          </p:nvPr>
        </p:nvSpPr>
        <p:spPr>
          <a:xfrm>
            <a:off x="0" y="0"/>
            <a:ext cx="360" cy="360"/>
          </a:xfrm>
        </p:spPr>
        <p:txBody>
          <a:bodyPr wrap="square" lIns="90000" tIns="45000" rIns="90000" bIns="45000" anchor="t"/>
          <a:lstStyle/>
          <a:p>
            <a:pPr lvl="0" algn="l">
              <a:lnSpc>
                <a:spcPct val="93000"/>
              </a:lnSpc>
            </a:pPr>
            <a:fld id="{893CF3E9-B113-4EE4-A17C-58A4B25AD71D}" type="slidenum">
              <a:t>12</a:t>
            </a:fld>
            <a:endParaRPr lang="cs-CZ">
              <a:solidFill>
                <a:srgbClr val="FFFFFF"/>
              </a:solidFill>
              <a:latin typeface="Arial" pitchFamily="18"/>
              <a:ea typeface="Microsoft YaHei" pitchFamily="2"/>
              <a:cs typeface="+mn-cs" pitchFamily="2"/>
            </a:endParaRPr>
          </a:p>
        </p:txBody>
      </p:sp>
      <p:sp>
        <p:nvSpPr>
          <p:cNvPr id="3" name="Rectangle 1"/>
          <p:cNvSpPr>
            <a:spLocks noGrp="1" noRot="1" noChangeAspect="1" noResize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4" name="Rectangle 2"/>
          <p:cNvSpPr txBox="1">
            <a:spLocks noGrp="1"/>
          </p:cNvSpPr>
          <p:nvPr>
            <p:ph type="body" sz="quarter" idx="1"/>
          </p:nvPr>
        </p:nvSpPr>
        <p:spPr>
          <a:xfrm>
            <a:off x="755639" y="5078520"/>
            <a:ext cx="6048000" cy="4811400"/>
          </a:xfrm>
        </p:spPr>
        <p:txBody>
          <a:bodyPr wrap="none" lIns="90000" tIns="45000" rIns="90000" bIns="45000" anchor="ctr"/>
          <a:lstStyle/>
          <a:p>
            <a:pPr lvl="0"/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440" y="1597489"/>
            <a:ext cx="7773120" cy="110279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2321" y="2914146"/>
            <a:ext cx="6400800" cy="131449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702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405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108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811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8514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21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5920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962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FB95F29-C009-463B-A3DE-012E01096C69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3339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EC9CA269-5074-4B4F-8A7F-5699B9DB84BD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3356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880" y="3305147"/>
            <a:ext cx="7771680" cy="1021787"/>
          </a:xfrm>
        </p:spPr>
        <p:txBody>
          <a:bodyPr anchor="t"/>
          <a:lstStyle>
            <a:lvl1pPr algn="l">
              <a:defRPr sz="32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880" y="2179669"/>
            <a:ext cx="7771680" cy="1125478"/>
          </a:xfrm>
        </p:spPr>
        <p:txBody>
          <a:bodyPr anchor="b"/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37028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74057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3pPr>
            <a:lvl4pPr marL="1110859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481145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851431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221718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592004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96229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0F37110F-9AFD-4F4C-89E6-55EAAFD726E6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9723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6481" y="1203247"/>
            <a:ext cx="4044960" cy="3394797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39680" y="1203247"/>
            <a:ext cx="4046400" cy="3394797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3427198-2789-430C-8FCD-E1AD3F3EC521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330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921" y="206302"/>
            <a:ext cx="8229600" cy="85653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920" y="1151401"/>
            <a:ext cx="4039200" cy="479570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70286" indent="0">
              <a:buNone/>
              <a:defRPr sz="1600" b="1"/>
            </a:lvl2pPr>
            <a:lvl3pPr marL="740573" indent="0">
              <a:buNone/>
              <a:defRPr sz="1500" b="1"/>
            </a:lvl3pPr>
            <a:lvl4pPr marL="1110859" indent="0">
              <a:buNone/>
              <a:defRPr sz="1300" b="1"/>
            </a:lvl4pPr>
            <a:lvl5pPr marL="1481145" indent="0">
              <a:buNone/>
              <a:defRPr sz="1300" b="1"/>
            </a:lvl5pPr>
            <a:lvl6pPr marL="1851431" indent="0">
              <a:buNone/>
              <a:defRPr sz="1300" b="1"/>
            </a:lvl6pPr>
            <a:lvl7pPr marL="2221718" indent="0">
              <a:buNone/>
              <a:defRPr sz="1300" b="1"/>
            </a:lvl7pPr>
            <a:lvl8pPr marL="2592004" indent="0">
              <a:buNone/>
              <a:defRPr sz="1300" b="1"/>
            </a:lvl8pPr>
            <a:lvl9pPr marL="2962290" indent="0">
              <a:buNone/>
              <a:defRPr sz="13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920" y="1630971"/>
            <a:ext cx="4039200" cy="2963831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441" y="1151401"/>
            <a:ext cx="4042080" cy="479570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70286" indent="0">
              <a:buNone/>
              <a:defRPr sz="1600" b="1"/>
            </a:lvl2pPr>
            <a:lvl3pPr marL="740573" indent="0">
              <a:buNone/>
              <a:defRPr sz="1500" b="1"/>
            </a:lvl3pPr>
            <a:lvl4pPr marL="1110859" indent="0">
              <a:buNone/>
              <a:defRPr sz="1300" b="1"/>
            </a:lvl4pPr>
            <a:lvl5pPr marL="1481145" indent="0">
              <a:buNone/>
              <a:defRPr sz="1300" b="1"/>
            </a:lvl5pPr>
            <a:lvl6pPr marL="1851431" indent="0">
              <a:buNone/>
              <a:defRPr sz="1300" b="1"/>
            </a:lvl6pPr>
            <a:lvl7pPr marL="2221718" indent="0">
              <a:buNone/>
              <a:defRPr sz="1300" b="1"/>
            </a:lvl7pPr>
            <a:lvl8pPr marL="2592004" indent="0">
              <a:buNone/>
              <a:defRPr sz="1300" b="1"/>
            </a:lvl8pPr>
            <a:lvl9pPr marL="2962290" indent="0">
              <a:buNone/>
              <a:defRPr sz="13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441" y="1630971"/>
            <a:ext cx="4042080" cy="2963831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A0D719C-44F2-4C59-968A-1176D5B43206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2494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47E6B8C7-3DD6-4AAF-9924-3F7F03CC58DC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471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4F6061E-D8E1-4B32-B323-9599AFAD1B02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0062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920" y="205222"/>
            <a:ext cx="3008160" cy="870571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521" y="205221"/>
            <a:ext cx="5112000" cy="4389581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920" y="1075794"/>
            <a:ext cx="3008160" cy="3519009"/>
          </a:xfrm>
        </p:spPr>
        <p:txBody>
          <a:bodyPr/>
          <a:lstStyle>
            <a:lvl1pPr marL="0" indent="0">
              <a:buNone/>
              <a:defRPr sz="1100"/>
            </a:lvl1pPr>
            <a:lvl2pPr marL="370286" indent="0">
              <a:buNone/>
              <a:defRPr sz="1000"/>
            </a:lvl2pPr>
            <a:lvl3pPr marL="740573" indent="0">
              <a:buNone/>
              <a:defRPr sz="800"/>
            </a:lvl3pPr>
            <a:lvl4pPr marL="1110859" indent="0">
              <a:buNone/>
              <a:defRPr sz="700"/>
            </a:lvl4pPr>
            <a:lvl5pPr marL="1481145" indent="0">
              <a:buNone/>
              <a:defRPr sz="700"/>
            </a:lvl5pPr>
            <a:lvl6pPr marL="1851431" indent="0">
              <a:buNone/>
              <a:defRPr sz="700"/>
            </a:lvl6pPr>
            <a:lvl7pPr marL="2221718" indent="0">
              <a:buNone/>
              <a:defRPr sz="700"/>
            </a:lvl7pPr>
            <a:lvl8pPr marL="2592004" indent="0">
              <a:buNone/>
              <a:defRPr sz="700"/>
            </a:lvl8pPr>
            <a:lvl9pPr marL="2962290" indent="0">
              <a:buNone/>
              <a:defRPr sz="7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B8E5DAE-C70E-4E39-83F0-3C07DB4FE5A7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4463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801" y="3600018"/>
            <a:ext cx="5486400" cy="425565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801" y="459049"/>
            <a:ext cx="5486400" cy="3086964"/>
          </a:xfrm>
        </p:spPr>
        <p:txBody>
          <a:bodyPr/>
          <a:lstStyle>
            <a:lvl1pPr marL="0" indent="0">
              <a:buNone/>
              <a:defRPr sz="2600"/>
            </a:lvl1pPr>
            <a:lvl2pPr marL="370286" indent="0">
              <a:buNone/>
              <a:defRPr sz="2300"/>
            </a:lvl2pPr>
            <a:lvl3pPr marL="740573" indent="0">
              <a:buNone/>
              <a:defRPr sz="1900"/>
            </a:lvl3pPr>
            <a:lvl4pPr marL="1110859" indent="0">
              <a:buNone/>
              <a:defRPr sz="1600"/>
            </a:lvl4pPr>
            <a:lvl5pPr marL="1481145" indent="0">
              <a:buNone/>
              <a:defRPr sz="1600"/>
            </a:lvl5pPr>
            <a:lvl6pPr marL="1851431" indent="0">
              <a:buNone/>
              <a:defRPr sz="1600"/>
            </a:lvl6pPr>
            <a:lvl7pPr marL="2221718" indent="0">
              <a:buNone/>
              <a:defRPr sz="1600"/>
            </a:lvl7pPr>
            <a:lvl8pPr marL="2592004" indent="0">
              <a:buNone/>
              <a:defRPr sz="1600"/>
            </a:lvl8pPr>
            <a:lvl9pPr marL="2962290" indent="0">
              <a:buNone/>
              <a:defRPr sz="16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801" y="4025583"/>
            <a:ext cx="5486400" cy="603783"/>
          </a:xfrm>
        </p:spPr>
        <p:txBody>
          <a:bodyPr/>
          <a:lstStyle>
            <a:lvl1pPr marL="0" indent="0">
              <a:buNone/>
              <a:defRPr sz="1100"/>
            </a:lvl1pPr>
            <a:lvl2pPr marL="370286" indent="0">
              <a:buNone/>
              <a:defRPr sz="1000"/>
            </a:lvl2pPr>
            <a:lvl3pPr marL="740573" indent="0">
              <a:buNone/>
              <a:defRPr sz="800"/>
            </a:lvl3pPr>
            <a:lvl4pPr marL="1110859" indent="0">
              <a:buNone/>
              <a:defRPr sz="700"/>
            </a:lvl4pPr>
            <a:lvl5pPr marL="1481145" indent="0">
              <a:buNone/>
              <a:defRPr sz="700"/>
            </a:lvl5pPr>
            <a:lvl6pPr marL="1851431" indent="0">
              <a:buNone/>
              <a:defRPr sz="700"/>
            </a:lvl6pPr>
            <a:lvl7pPr marL="2221718" indent="0">
              <a:buNone/>
              <a:defRPr sz="700"/>
            </a:lvl7pPr>
            <a:lvl8pPr marL="2592004" indent="0">
              <a:buNone/>
              <a:defRPr sz="700"/>
            </a:lvl8pPr>
            <a:lvl9pPr marL="2962290" indent="0">
              <a:buNone/>
              <a:defRPr sz="7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6E41E1D-293D-4D50-8079-5A8D99E7B184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5128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FD50BBB-78A3-48EB-8BF0-BD4A38953322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5622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760" y="205222"/>
            <a:ext cx="2056320" cy="4392822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6480" y="205222"/>
            <a:ext cx="6035040" cy="439282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8563D50-1D12-4D56-823E-04BBB338CD5A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3711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440" y="1597489"/>
            <a:ext cx="7773120" cy="110279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2321" y="2914146"/>
            <a:ext cx="6400800" cy="131449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702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405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108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811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8514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21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5920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962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0F55061-F81E-45FC-8EBD-255926A4AB77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9086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EE9545BE-5A16-4EF4-B3BE-6B97A04C146A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7797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880" y="3305147"/>
            <a:ext cx="7771680" cy="1021787"/>
          </a:xfrm>
        </p:spPr>
        <p:txBody>
          <a:bodyPr anchor="t"/>
          <a:lstStyle>
            <a:lvl1pPr algn="l">
              <a:defRPr sz="32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880" y="2179669"/>
            <a:ext cx="7771680" cy="1125478"/>
          </a:xfrm>
        </p:spPr>
        <p:txBody>
          <a:bodyPr anchor="b"/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37028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74057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3pPr>
            <a:lvl4pPr marL="1110859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481145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851431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221718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592004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96229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4961A44-72A6-49F4-8538-5015FD3BF41B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8818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6481" y="1203247"/>
            <a:ext cx="1949760" cy="3386156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2544480" y="1203247"/>
            <a:ext cx="1951200" cy="3386156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E1CE5EA6-BAEA-48B8-96A3-D3ABDC7BC80A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8524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921" y="206302"/>
            <a:ext cx="8229600" cy="85653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920" y="1151401"/>
            <a:ext cx="4039200" cy="479570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70286" indent="0">
              <a:buNone/>
              <a:defRPr sz="1600" b="1"/>
            </a:lvl2pPr>
            <a:lvl3pPr marL="740573" indent="0">
              <a:buNone/>
              <a:defRPr sz="1500" b="1"/>
            </a:lvl3pPr>
            <a:lvl4pPr marL="1110859" indent="0">
              <a:buNone/>
              <a:defRPr sz="1300" b="1"/>
            </a:lvl4pPr>
            <a:lvl5pPr marL="1481145" indent="0">
              <a:buNone/>
              <a:defRPr sz="1300" b="1"/>
            </a:lvl5pPr>
            <a:lvl6pPr marL="1851431" indent="0">
              <a:buNone/>
              <a:defRPr sz="1300" b="1"/>
            </a:lvl6pPr>
            <a:lvl7pPr marL="2221718" indent="0">
              <a:buNone/>
              <a:defRPr sz="1300" b="1"/>
            </a:lvl7pPr>
            <a:lvl8pPr marL="2592004" indent="0">
              <a:buNone/>
              <a:defRPr sz="1300" b="1"/>
            </a:lvl8pPr>
            <a:lvl9pPr marL="2962290" indent="0">
              <a:buNone/>
              <a:defRPr sz="13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920" y="1630971"/>
            <a:ext cx="4039200" cy="2963831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441" y="1151401"/>
            <a:ext cx="4042080" cy="479570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70286" indent="0">
              <a:buNone/>
              <a:defRPr sz="1600" b="1"/>
            </a:lvl2pPr>
            <a:lvl3pPr marL="740573" indent="0">
              <a:buNone/>
              <a:defRPr sz="1500" b="1"/>
            </a:lvl3pPr>
            <a:lvl4pPr marL="1110859" indent="0">
              <a:buNone/>
              <a:defRPr sz="1300" b="1"/>
            </a:lvl4pPr>
            <a:lvl5pPr marL="1481145" indent="0">
              <a:buNone/>
              <a:defRPr sz="1300" b="1"/>
            </a:lvl5pPr>
            <a:lvl6pPr marL="1851431" indent="0">
              <a:buNone/>
              <a:defRPr sz="1300" b="1"/>
            </a:lvl6pPr>
            <a:lvl7pPr marL="2221718" indent="0">
              <a:buNone/>
              <a:defRPr sz="1300" b="1"/>
            </a:lvl7pPr>
            <a:lvl8pPr marL="2592004" indent="0">
              <a:buNone/>
              <a:defRPr sz="1300" b="1"/>
            </a:lvl8pPr>
            <a:lvl9pPr marL="2962290" indent="0">
              <a:buNone/>
              <a:defRPr sz="13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441" y="1630971"/>
            <a:ext cx="4042080" cy="2963831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AA82DC0-CC90-4563-862A-C1B786B700DC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4308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4374C44-4E66-4014-BACE-476F426D961C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7738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074C3B95-08D7-4CD2-A6B5-12F71697D648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9196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920" y="205222"/>
            <a:ext cx="3008160" cy="870571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521" y="205221"/>
            <a:ext cx="5112000" cy="4389581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920" y="1075794"/>
            <a:ext cx="3008160" cy="3519009"/>
          </a:xfrm>
        </p:spPr>
        <p:txBody>
          <a:bodyPr/>
          <a:lstStyle>
            <a:lvl1pPr marL="0" indent="0">
              <a:buNone/>
              <a:defRPr sz="1100"/>
            </a:lvl1pPr>
            <a:lvl2pPr marL="370286" indent="0">
              <a:buNone/>
              <a:defRPr sz="1000"/>
            </a:lvl2pPr>
            <a:lvl3pPr marL="740573" indent="0">
              <a:buNone/>
              <a:defRPr sz="800"/>
            </a:lvl3pPr>
            <a:lvl4pPr marL="1110859" indent="0">
              <a:buNone/>
              <a:defRPr sz="700"/>
            </a:lvl4pPr>
            <a:lvl5pPr marL="1481145" indent="0">
              <a:buNone/>
              <a:defRPr sz="700"/>
            </a:lvl5pPr>
            <a:lvl6pPr marL="1851431" indent="0">
              <a:buNone/>
              <a:defRPr sz="700"/>
            </a:lvl6pPr>
            <a:lvl7pPr marL="2221718" indent="0">
              <a:buNone/>
              <a:defRPr sz="700"/>
            </a:lvl7pPr>
            <a:lvl8pPr marL="2592004" indent="0">
              <a:buNone/>
              <a:defRPr sz="700"/>
            </a:lvl8pPr>
            <a:lvl9pPr marL="2962290" indent="0">
              <a:buNone/>
              <a:defRPr sz="7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2D7F7E56-2E0A-4057-945C-858BE6847BED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216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801" y="3600018"/>
            <a:ext cx="5486400" cy="425565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801" y="459049"/>
            <a:ext cx="5486400" cy="3086964"/>
          </a:xfrm>
        </p:spPr>
        <p:txBody>
          <a:bodyPr/>
          <a:lstStyle>
            <a:lvl1pPr marL="0" indent="0">
              <a:buNone/>
              <a:defRPr sz="2600"/>
            </a:lvl1pPr>
            <a:lvl2pPr marL="370286" indent="0">
              <a:buNone/>
              <a:defRPr sz="2300"/>
            </a:lvl2pPr>
            <a:lvl3pPr marL="740573" indent="0">
              <a:buNone/>
              <a:defRPr sz="1900"/>
            </a:lvl3pPr>
            <a:lvl4pPr marL="1110859" indent="0">
              <a:buNone/>
              <a:defRPr sz="1600"/>
            </a:lvl4pPr>
            <a:lvl5pPr marL="1481145" indent="0">
              <a:buNone/>
              <a:defRPr sz="1600"/>
            </a:lvl5pPr>
            <a:lvl6pPr marL="1851431" indent="0">
              <a:buNone/>
              <a:defRPr sz="1600"/>
            </a:lvl6pPr>
            <a:lvl7pPr marL="2221718" indent="0">
              <a:buNone/>
              <a:defRPr sz="1600"/>
            </a:lvl7pPr>
            <a:lvl8pPr marL="2592004" indent="0">
              <a:buNone/>
              <a:defRPr sz="1600"/>
            </a:lvl8pPr>
            <a:lvl9pPr marL="2962290" indent="0">
              <a:buNone/>
              <a:defRPr sz="16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801" y="4025583"/>
            <a:ext cx="5486400" cy="603783"/>
          </a:xfrm>
        </p:spPr>
        <p:txBody>
          <a:bodyPr/>
          <a:lstStyle>
            <a:lvl1pPr marL="0" indent="0">
              <a:buNone/>
              <a:defRPr sz="1100"/>
            </a:lvl1pPr>
            <a:lvl2pPr marL="370286" indent="0">
              <a:buNone/>
              <a:defRPr sz="1000"/>
            </a:lvl2pPr>
            <a:lvl3pPr marL="740573" indent="0">
              <a:buNone/>
              <a:defRPr sz="800"/>
            </a:lvl3pPr>
            <a:lvl4pPr marL="1110859" indent="0">
              <a:buNone/>
              <a:defRPr sz="700"/>
            </a:lvl4pPr>
            <a:lvl5pPr marL="1481145" indent="0">
              <a:buNone/>
              <a:defRPr sz="700"/>
            </a:lvl5pPr>
            <a:lvl6pPr marL="1851431" indent="0">
              <a:buNone/>
              <a:defRPr sz="700"/>
            </a:lvl6pPr>
            <a:lvl7pPr marL="2221718" indent="0">
              <a:buNone/>
              <a:defRPr sz="700"/>
            </a:lvl7pPr>
            <a:lvl8pPr marL="2592004" indent="0">
              <a:buNone/>
              <a:defRPr sz="700"/>
            </a:lvl8pPr>
            <a:lvl9pPr marL="2962290" indent="0">
              <a:buNone/>
              <a:defRPr sz="7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E6F1128-4FA9-4A0E-8610-374C9F5D3B7D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7291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275FDC6-78A1-41FD-A87F-1D964649A935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090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19681" y="205222"/>
            <a:ext cx="2053440" cy="4384181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6480" y="205222"/>
            <a:ext cx="6024960" cy="4384181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F769408-77B4-4F75-A7C5-77F35694E9DA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917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440" y="1597489"/>
            <a:ext cx="7773120" cy="110279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2321" y="2914146"/>
            <a:ext cx="6400800" cy="131449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702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405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108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811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8514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21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5920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962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F78308CB-C42F-451F-ADD5-FCB7E5AE732E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320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2EC98E89-D3FA-4611-A444-EEEFFE30BC73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0074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880" y="3305147"/>
            <a:ext cx="7771680" cy="1021787"/>
          </a:xfrm>
        </p:spPr>
        <p:txBody>
          <a:bodyPr anchor="t"/>
          <a:lstStyle>
            <a:lvl1pPr algn="l">
              <a:defRPr sz="32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880" y="2179669"/>
            <a:ext cx="7771680" cy="1125478"/>
          </a:xfrm>
        </p:spPr>
        <p:txBody>
          <a:bodyPr anchor="b"/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37028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74057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3pPr>
            <a:lvl4pPr marL="1110859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481145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851431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221718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592004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96229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31DBA3F-7768-4E95-ACD8-3B93B23424C4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540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6481" y="1203247"/>
            <a:ext cx="4039200" cy="3386156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33920" y="1203247"/>
            <a:ext cx="4039200" cy="3386156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4F890ACF-E4F0-4D15-8120-20385D74341F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4867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921" y="206302"/>
            <a:ext cx="8229600" cy="85653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920" y="1151401"/>
            <a:ext cx="4039200" cy="479570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70286" indent="0">
              <a:buNone/>
              <a:defRPr sz="1600" b="1"/>
            </a:lvl2pPr>
            <a:lvl3pPr marL="740573" indent="0">
              <a:buNone/>
              <a:defRPr sz="1500" b="1"/>
            </a:lvl3pPr>
            <a:lvl4pPr marL="1110859" indent="0">
              <a:buNone/>
              <a:defRPr sz="1300" b="1"/>
            </a:lvl4pPr>
            <a:lvl5pPr marL="1481145" indent="0">
              <a:buNone/>
              <a:defRPr sz="1300" b="1"/>
            </a:lvl5pPr>
            <a:lvl6pPr marL="1851431" indent="0">
              <a:buNone/>
              <a:defRPr sz="1300" b="1"/>
            </a:lvl6pPr>
            <a:lvl7pPr marL="2221718" indent="0">
              <a:buNone/>
              <a:defRPr sz="1300" b="1"/>
            </a:lvl7pPr>
            <a:lvl8pPr marL="2592004" indent="0">
              <a:buNone/>
              <a:defRPr sz="1300" b="1"/>
            </a:lvl8pPr>
            <a:lvl9pPr marL="2962290" indent="0">
              <a:buNone/>
              <a:defRPr sz="13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920" y="1630971"/>
            <a:ext cx="4039200" cy="2963831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441" y="1151401"/>
            <a:ext cx="4042080" cy="479570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70286" indent="0">
              <a:buNone/>
              <a:defRPr sz="1600" b="1"/>
            </a:lvl2pPr>
            <a:lvl3pPr marL="740573" indent="0">
              <a:buNone/>
              <a:defRPr sz="1500" b="1"/>
            </a:lvl3pPr>
            <a:lvl4pPr marL="1110859" indent="0">
              <a:buNone/>
              <a:defRPr sz="1300" b="1"/>
            </a:lvl4pPr>
            <a:lvl5pPr marL="1481145" indent="0">
              <a:buNone/>
              <a:defRPr sz="1300" b="1"/>
            </a:lvl5pPr>
            <a:lvl6pPr marL="1851431" indent="0">
              <a:buNone/>
              <a:defRPr sz="1300" b="1"/>
            </a:lvl6pPr>
            <a:lvl7pPr marL="2221718" indent="0">
              <a:buNone/>
              <a:defRPr sz="1300" b="1"/>
            </a:lvl7pPr>
            <a:lvl8pPr marL="2592004" indent="0">
              <a:buNone/>
              <a:defRPr sz="1300" b="1"/>
            </a:lvl8pPr>
            <a:lvl9pPr marL="2962290" indent="0">
              <a:buNone/>
              <a:defRPr sz="13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441" y="1630971"/>
            <a:ext cx="4042080" cy="2963831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B54F772-6EF9-4FC3-9B83-6894862D607F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0402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F3177FE6-23E6-4E39-BF47-6838E47CF3BE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9606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9CE3AC3-F506-4337-A647-218F5019CE36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3847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  <p:hf sldNum="0" hdr="0" ftr="0" dt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920" y="205222"/>
            <a:ext cx="3008160" cy="870571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521" y="205221"/>
            <a:ext cx="5112000" cy="4389581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920" y="1075794"/>
            <a:ext cx="3008160" cy="3519009"/>
          </a:xfrm>
        </p:spPr>
        <p:txBody>
          <a:bodyPr/>
          <a:lstStyle>
            <a:lvl1pPr marL="0" indent="0">
              <a:buNone/>
              <a:defRPr sz="1100"/>
            </a:lvl1pPr>
            <a:lvl2pPr marL="370286" indent="0">
              <a:buNone/>
              <a:defRPr sz="1000"/>
            </a:lvl2pPr>
            <a:lvl3pPr marL="740573" indent="0">
              <a:buNone/>
              <a:defRPr sz="800"/>
            </a:lvl3pPr>
            <a:lvl4pPr marL="1110859" indent="0">
              <a:buNone/>
              <a:defRPr sz="700"/>
            </a:lvl4pPr>
            <a:lvl5pPr marL="1481145" indent="0">
              <a:buNone/>
              <a:defRPr sz="700"/>
            </a:lvl5pPr>
            <a:lvl6pPr marL="1851431" indent="0">
              <a:buNone/>
              <a:defRPr sz="700"/>
            </a:lvl6pPr>
            <a:lvl7pPr marL="2221718" indent="0">
              <a:buNone/>
              <a:defRPr sz="700"/>
            </a:lvl7pPr>
            <a:lvl8pPr marL="2592004" indent="0">
              <a:buNone/>
              <a:defRPr sz="700"/>
            </a:lvl8pPr>
            <a:lvl9pPr marL="2962290" indent="0">
              <a:buNone/>
              <a:defRPr sz="7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DFEBA2B-E5D7-4691-A6CF-2E378DEBC1D4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8382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801" y="3600018"/>
            <a:ext cx="5486400" cy="425565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801" y="459049"/>
            <a:ext cx="5486400" cy="3086964"/>
          </a:xfrm>
        </p:spPr>
        <p:txBody>
          <a:bodyPr/>
          <a:lstStyle>
            <a:lvl1pPr marL="0" indent="0">
              <a:buNone/>
              <a:defRPr sz="2600"/>
            </a:lvl1pPr>
            <a:lvl2pPr marL="370286" indent="0">
              <a:buNone/>
              <a:defRPr sz="2300"/>
            </a:lvl2pPr>
            <a:lvl3pPr marL="740573" indent="0">
              <a:buNone/>
              <a:defRPr sz="1900"/>
            </a:lvl3pPr>
            <a:lvl4pPr marL="1110859" indent="0">
              <a:buNone/>
              <a:defRPr sz="1600"/>
            </a:lvl4pPr>
            <a:lvl5pPr marL="1481145" indent="0">
              <a:buNone/>
              <a:defRPr sz="1600"/>
            </a:lvl5pPr>
            <a:lvl6pPr marL="1851431" indent="0">
              <a:buNone/>
              <a:defRPr sz="1600"/>
            </a:lvl6pPr>
            <a:lvl7pPr marL="2221718" indent="0">
              <a:buNone/>
              <a:defRPr sz="1600"/>
            </a:lvl7pPr>
            <a:lvl8pPr marL="2592004" indent="0">
              <a:buNone/>
              <a:defRPr sz="1600"/>
            </a:lvl8pPr>
            <a:lvl9pPr marL="2962290" indent="0">
              <a:buNone/>
              <a:defRPr sz="16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801" y="4025583"/>
            <a:ext cx="5486400" cy="603783"/>
          </a:xfrm>
        </p:spPr>
        <p:txBody>
          <a:bodyPr/>
          <a:lstStyle>
            <a:lvl1pPr marL="0" indent="0">
              <a:buNone/>
              <a:defRPr sz="1100"/>
            </a:lvl1pPr>
            <a:lvl2pPr marL="370286" indent="0">
              <a:buNone/>
              <a:defRPr sz="1000"/>
            </a:lvl2pPr>
            <a:lvl3pPr marL="740573" indent="0">
              <a:buNone/>
              <a:defRPr sz="800"/>
            </a:lvl3pPr>
            <a:lvl4pPr marL="1110859" indent="0">
              <a:buNone/>
              <a:defRPr sz="700"/>
            </a:lvl4pPr>
            <a:lvl5pPr marL="1481145" indent="0">
              <a:buNone/>
              <a:defRPr sz="700"/>
            </a:lvl5pPr>
            <a:lvl6pPr marL="1851431" indent="0">
              <a:buNone/>
              <a:defRPr sz="700"/>
            </a:lvl6pPr>
            <a:lvl7pPr marL="2221718" indent="0">
              <a:buNone/>
              <a:defRPr sz="700"/>
            </a:lvl7pPr>
            <a:lvl8pPr marL="2592004" indent="0">
              <a:buNone/>
              <a:defRPr sz="700"/>
            </a:lvl8pPr>
            <a:lvl9pPr marL="2962290" indent="0">
              <a:buNone/>
              <a:defRPr sz="7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0DB0580-BF77-4BFD-B002-5683D22E5454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1471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CDE4B86-4A12-4241-9F7F-F7780787BCB3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4081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19681" y="205222"/>
            <a:ext cx="2053440" cy="4384181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6480" y="205222"/>
            <a:ext cx="6024960" cy="4384181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63204FC-C7B4-4F28-B273-AA36AB1789C2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4572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440" y="1597489"/>
            <a:ext cx="7773120" cy="110279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2321" y="2914146"/>
            <a:ext cx="6400800" cy="131449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702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405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108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811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8514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21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5920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962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7BA28BD1-E5B2-4FFA-BF9F-64C0E550EE69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3419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EB182747-61B1-4180-858C-1AD41924A83D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5957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880" y="3305147"/>
            <a:ext cx="7771680" cy="1021787"/>
          </a:xfrm>
        </p:spPr>
        <p:txBody>
          <a:bodyPr anchor="t"/>
          <a:lstStyle>
            <a:lvl1pPr algn="l">
              <a:defRPr sz="32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880" y="2179669"/>
            <a:ext cx="7771680" cy="1125478"/>
          </a:xfrm>
        </p:spPr>
        <p:txBody>
          <a:bodyPr anchor="b"/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37028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74057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3pPr>
            <a:lvl4pPr marL="1110859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481145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851431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221718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592004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96229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7311D1CB-C2EB-4D34-827A-AEF6EA6200EF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9728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6481" y="1203247"/>
            <a:ext cx="4044960" cy="3394797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39680" y="1203247"/>
            <a:ext cx="4046400" cy="3394797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A6102D9-8E02-484D-BC26-DC85D787C178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5191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921" y="206302"/>
            <a:ext cx="8229600" cy="85653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920" y="1151401"/>
            <a:ext cx="4039200" cy="479570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70286" indent="0">
              <a:buNone/>
              <a:defRPr sz="1600" b="1"/>
            </a:lvl2pPr>
            <a:lvl3pPr marL="740573" indent="0">
              <a:buNone/>
              <a:defRPr sz="1500" b="1"/>
            </a:lvl3pPr>
            <a:lvl4pPr marL="1110859" indent="0">
              <a:buNone/>
              <a:defRPr sz="1300" b="1"/>
            </a:lvl4pPr>
            <a:lvl5pPr marL="1481145" indent="0">
              <a:buNone/>
              <a:defRPr sz="1300" b="1"/>
            </a:lvl5pPr>
            <a:lvl6pPr marL="1851431" indent="0">
              <a:buNone/>
              <a:defRPr sz="1300" b="1"/>
            </a:lvl6pPr>
            <a:lvl7pPr marL="2221718" indent="0">
              <a:buNone/>
              <a:defRPr sz="1300" b="1"/>
            </a:lvl7pPr>
            <a:lvl8pPr marL="2592004" indent="0">
              <a:buNone/>
              <a:defRPr sz="1300" b="1"/>
            </a:lvl8pPr>
            <a:lvl9pPr marL="2962290" indent="0">
              <a:buNone/>
              <a:defRPr sz="13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920" y="1630971"/>
            <a:ext cx="4039200" cy="2963831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441" y="1151401"/>
            <a:ext cx="4042080" cy="479570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70286" indent="0">
              <a:buNone/>
              <a:defRPr sz="1600" b="1"/>
            </a:lvl2pPr>
            <a:lvl3pPr marL="740573" indent="0">
              <a:buNone/>
              <a:defRPr sz="1500" b="1"/>
            </a:lvl3pPr>
            <a:lvl4pPr marL="1110859" indent="0">
              <a:buNone/>
              <a:defRPr sz="1300" b="1"/>
            </a:lvl4pPr>
            <a:lvl5pPr marL="1481145" indent="0">
              <a:buNone/>
              <a:defRPr sz="1300" b="1"/>
            </a:lvl5pPr>
            <a:lvl6pPr marL="1851431" indent="0">
              <a:buNone/>
              <a:defRPr sz="1300" b="1"/>
            </a:lvl6pPr>
            <a:lvl7pPr marL="2221718" indent="0">
              <a:buNone/>
              <a:defRPr sz="1300" b="1"/>
            </a:lvl7pPr>
            <a:lvl8pPr marL="2592004" indent="0">
              <a:buNone/>
              <a:defRPr sz="1300" b="1"/>
            </a:lvl8pPr>
            <a:lvl9pPr marL="2962290" indent="0">
              <a:buNone/>
              <a:defRPr sz="13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441" y="1630971"/>
            <a:ext cx="4042080" cy="2963831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F334B0E-9931-49A4-B298-8E41C2609D95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7343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7339190-6411-454C-A6E6-453AC94185AA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3004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F5B6CA7-608B-4DB9-85F0-BB08CDE709D8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481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920" y="205222"/>
            <a:ext cx="3008160" cy="870571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521" y="205221"/>
            <a:ext cx="5112000" cy="4389581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920" y="1075794"/>
            <a:ext cx="3008160" cy="3519009"/>
          </a:xfrm>
        </p:spPr>
        <p:txBody>
          <a:bodyPr/>
          <a:lstStyle>
            <a:lvl1pPr marL="0" indent="0">
              <a:buNone/>
              <a:defRPr sz="1100"/>
            </a:lvl1pPr>
            <a:lvl2pPr marL="370286" indent="0">
              <a:buNone/>
              <a:defRPr sz="1000"/>
            </a:lvl2pPr>
            <a:lvl3pPr marL="740573" indent="0">
              <a:buNone/>
              <a:defRPr sz="800"/>
            </a:lvl3pPr>
            <a:lvl4pPr marL="1110859" indent="0">
              <a:buNone/>
              <a:defRPr sz="700"/>
            </a:lvl4pPr>
            <a:lvl5pPr marL="1481145" indent="0">
              <a:buNone/>
              <a:defRPr sz="700"/>
            </a:lvl5pPr>
            <a:lvl6pPr marL="1851431" indent="0">
              <a:buNone/>
              <a:defRPr sz="700"/>
            </a:lvl6pPr>
            <a:lvl7pPr marL="2221718" indent="0">
              <a:buNone/>
              <a:defRPr sz="700"/>
            </a:lvl7pPr>
            <a:lvl8pPr marL="2592004" indent="0">
              <a:buNone/>
              <a:defRPr sz="700"/>
            </a:lvl8pPr>
            <a:lvl9pPr marL="2962290" indent="0">
              <a:buNone/>
              <a:defRPr sz="7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034ED59-1C16-4A7E-8173-FD669A528994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5391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801" y="3600018"/>
            <a:ext cx="5486400" cy="425565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801" y="459049"/>
            <a:ext cx="5486400" cy="3086964"/>
          </a:xfrm>
        </p:spPr>
        <p:txBody>
          <a:bodyPr/>
          <a:lstStyle>
            <a:lvl1pPr marL="0" indent="0">
              <a:buNone/>
              <a:defRPr sz="2600"/>
            </a:lvl1pPr>
            <a:lvl2pPr marL="370286" indent="0">
              <a:buNone/>
              <a:defRPr sz="2300"/>
            </a:lvl2pPr>
            <a:lvl3pPr marL="740573" indent="0">
              <a:buNone/>
              <a:defRPr sz="1900"/>
            </a:lvl3pPr>
            <a:lvl4pPr marL="1110859" indent="0">
              <a:buNone/>
              <a:defRPr sz="1600"/>
            </a:lvl4pPr>
            <a:lvl5pPr marL="1481145" indent="0">
              <a:buNone/>
              <a:defRPr sz="1600"/>
            </a:lvl5pPr>
            <a:lvl6pPr marL="1851431" indent="0">
              <a:buNone/>
              <a:defRPr sz="1600"/>
            </a:lvl6pPr>
            <a:lvl7pPr marL="2221718" indent="0">
              <a:buNone/>
              <a:defRPr sz="1600"/>
            </a:lvl7pPr>
            <a:lvl8pPr marL="2592004" indent="0">
              <a:buNone/>
              <a:defRPr sz="1600"/>
            </a:lvl8pPr>
            <a:lvl9pPr marL="2962290" indent="0">
              <a:buNone/>
              <a:defRPr sz="16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801" y="4025583"/>
            <a:ext cx="5486400" cy="603783"/>
          </a:xfrm>
        </p:spPr>
        <p:txBody>
          <a:bodyPr/>
          <a:lstStyle>
            <a:lvl1pPr marL="0" indent="0">
              <a:buNone/>
              <a:defRPr sz="1100"/>
            </a:lvl1pPr>
            <a:lvl2pPr marL="370286" indent="0">
              <a:buNone/>
              <a:defRPr sz="1000"/>
            </a:lvl2pPr>
            <a:lvl3pPr marL="740573" indent="0">
              <a:buNone/>
              <a:defRPr sz="800"/>
            </a:lvl3pPr>
            <a:lvl4pPr marL="1110859" indent="0">
              <a:buNone/>
              <a:defRPr sz="700"/>
            </a:lvl4pPr>
            <a:lvl5pPr marL="1481145" indent="0">
              <a:buNone/>
              <a:defRPr sz="700"/>
            </a:lvl5pPr>
            <a:lvl6pPr marL="1851431" indent="0">
              <a:buNone/>
              <a:defRPr sz="700"/>
            </a:lvl6pPr>
            <a:lvl7pPr marL="2221718" indent="0">
              <a:buNone/>
              <a:defRPr sz="700"/>
            </a:lvl7pPr>
            <a:lvl8pPr marL="2592004" indent="0">
              <a:buNone/>
              <a:defRPr sz="700"/>
            </a:lvl8pPr>
            <a:lvl9pPr marL="2962290" indent="0">
              <a:buNone/>
              <a:defRPr sz="7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0AB9991-3DB1-4255-A923-02B9BD3569D5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1490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EEBD37C3-4903-4947-B7C4-3585636B7B6D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1642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760" y="205222"/>
            <a:ext cx="2056320" cy="4392822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6480" y="205222"/>
            <a:ext cx="6035040" cy="439282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C3D13B4-39DF-4D83-B536-DA8566172BAB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0650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440" y="1597489"/>
            <a:ext cx="7773120" cy="110279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2321" y="2914146"/>
            <a:ext cx="6400800" cy="131449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702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405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108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811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8514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21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5920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962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011FF1F2-3DB6-4009-9453-BE64D0550109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7071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4F80D9CE-27D0-43B4-95ED-54B75BFA317B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4231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880" y="3305147"/>
            <a:ext cx="7771680" cy="1021787"/>
          </a:xfrm>
        </p:spPr>
        <p:txBody>
          <a:bodyPr anchor="t"/>
          <a:lstStyle>
            <a:lvl1pPr algn="l">
              <a:defRPr sz="32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880" y="2179669"/>
            <a:ext cx="7771680" cy="1125478"/>
          </a:xfrm>
        </p:spPr>
        <p:txBody>
          <a:bodyPr anchor="b"/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37028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74057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3pPr>
            <a:lvl4pPr marL="1110859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481145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851431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221718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592004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96229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D45D408-8373-41E6-8DD8-9C07BF105386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9707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6481" y="1203246"/>
            <a:ext cx="4039200" cy="1640693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33920" y="1203246"/>
            <a:ext cx="4039200" cy="1640693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EA8C823D-C897-43D8-B9D4-E9209093771B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5004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921" y="206302"/>
            <a:ext cx="8229600" cy="85653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920" y="1151401"/>
            <a:ext cx="4039200" cy="479570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70286" indent="0">
              <a:buNone/>
              <a:defRPr sz="1600" b="1"/>
            </a:lvl2pPr>
            <a:lvl3pPr marL="740573" indent="0">
              <a:buNone/>
              <a:defRPr sz="1500" b="1"/>
            </a:lvl3pPr>
            <a:lvl4pPr marL="1110859" indent="0">
              <a:buNone/>
              <a:defRPr sz="1300" b="1"/>
            </a:lvl4pPr>
            <a:lvl5pPr marL="1481145" indent="0">
              <a:buNone/>
              <a:defRPr sz="1300" b="1"/>
            </a:lvl5pPr>
            <a:lvl6pPr marL="1851431" indent="0">
              <a:buNone/>
              <a:defRPr sz="1300" b="1"/>
            </a:lvl6pPr>
            <a:lvl7pPr marL="2221718" indent="0">
              <a:buNone/>
              <a:defRPr sz="1300" b="1"/>
            </a:lvl7pPr>
            <a:lvl8pPr marL="2592004" indent="0">
              <a:buNone/>
              <a:defRPr sz="1300" b="1"/>
            </a:lvl8pPr>
            <a:lvl9pPr marL="2962290" indent="0">
              <a:buNone/>
              <a:defRPr sz="13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920" y="1630971"/>
            <a:ext cx="4039200" cy="2963831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441" y="1151401"/>
            <a:ext cx="4042080" cy="479570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70286" indent="0">
              <a:buNone/>
              <a:defRPr sz="1600" b="1"/>
            </a:lvl2pPr>
            <a:lvl3pPr marL="740573" indent="0">
              <a:buNone/>
              <a:defRPr sz="1500" b="1"/>
            </a:lvl3pPr>
            <a:lvl4pPr marL="1110859" indent="0">
              <a:buNone/>
              <a:defRPr sz="1300" b="1"/>
            </a:lvl4pPr>
            <a:lvl5pPr marL="1481145" indent="0">
              <a:buNone/>
              <a:defRPr sz="1300" b="1"/>
            </a:lvl5pPr>
            <a:lvl6pPr marL="1851431" indent="0">
              <a:buNone/>
              <a:defRPr sz="1300" b="1"/>
            </a:lvl6pPr>
            <a:lvl7pPr marL="2221718" indent="0">
              <a:buNone/>
              <a:defRPr sz="1300" b="1"/>
            </a:lvl7pPr>
            <a:lvl8pPr marL="2592004" indent="0">
              <a:buNone/>
              <a:defRPr sz="1300" b="1"/>
            </a:lvl8pPr>
            <a:lvl9pPr marL="2962290" indent="0">
              <a:buNone/>
              <a:defRPr sz="13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441" y="1630971"/>
            <a:ext cx="4042080" cy="2963831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25318216-FE9E-4BC2-B4AE-723EBD27D717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7349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BE38E6D3-15CC-481C-9B1C-D2AF238FAFE3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2835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FC26BEB-4194-4390-92A0-89F255EC5F29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0280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920" y="205222"/>
            <a:ext cx="3008160" cy="870571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521" y="205221"/>
            <a:ext cx="5112000" cy="4389581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920" y="1075794"/>
            <a:ext cx="3008160" cy="3519009"/>
          </a:xfrm>
        </p:spPr>
        <p:txBody>
          <a:bodyPr/>
          <a:lstStyle>
            <a:lvl1pPr marL="0" indent="0">
              <a:buNone/>
              <a:defRPr sz="1100"/>
            </a:lvl1pPr>
            <a:lvl2pPr marL="370286" indent="0">
              <a:buNone/>
              <a:defRPr sz="1000"/>
            </a:lvl2pPr>
            <a:lvl3pPr marL="740573" indent="0">
              <a:buNone/>
              <a:defRPr sz="800"/>
            </a:lvl3pPr>
            <a:lvl4pPr marL="1110859" indent="0">
              <a:buNone/>
              <a:defRPr sz="700"/>
            </a:lvl4pPr>
            <a:lvl5pPr marL="1481145" indent="0">
              <a:buNone/>
              <a:defRPr sz="700"/>
            </a:lvl5pPr>
            <a:lvl6pPr marL="1851431" indent="0">
              <a:buNone/>
              <a:defRPr sz="700"/>
            </a:lvl6pPr>
            <a:lvl7pPr marL="2221718" indent="0">
              <a:buNone/>
              <a:defRPr sz="700"/>
            </a:lvl7pPr>
            <a:lvl8pPr marL="2592004" indent="0">
              <a:buNone/>
              <a:defRPr sz="700"/>
            </a:lvl8pPr>
            <a:lvl9pPr marL="2962290" indent="0">
              <a:buNone/>
              <a:defRPr sz="7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BF2D5D-5035-4D1E-9D3C-4FFECE45290B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6477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801" y="3600018"/>
            <a:ext cx="5486400" cy="425565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801" y="459049"/>
            <a:ext cx="5486400" cy="3086964"/>
          </a:xfrm>
        </p:spPr>
        <p:txBody>
          <a:bodyPr/>
          <a:lstStyle>
            <a:lvl1pPr marL="0" indent="0">
              <a:buNone/>
              <a:defRPr sz="2600"/>
            </a:lvl1pPr>
            <a:lvl2pPr marL="370286" indent="0">
              <a:buNone/>
              <a:defRPr sz="2300"/>
            </a:lvl2pPr>
            <a:lvl3pPr marL="740573" indent="0">
              <a:buNone/>
              <a:defRPr sz="1900"/>
            </a:lvl3pPr>
            <a:lvl4pPr marL="1110859" indent="0">
              <a:buNone/>
              <a:defRPr sz="1600"/>
            </a:lvl4pPr>
            <a:lvl5pPr marL="1481145" indent="0">
              <a:buNone/>
              <a:defRPr sz="1600"/>
            </a:lvl5pPr>
            <a:lvl6pPr marL="1851431" indent="0">
              <a:buNone/>
              <a:defRPr sz="1600"/>
            </a:lvl6pPr>
            <a:lvl7pPr marL="2221718" indent="0">
              <a:buNone/>
              <a:defRPr sz="1600"/>
            </a:lvl7pPr>
            <a:lvl8pPr marL="2592004" indent="0">
              <a:buNone/>
              <a:defRPr sz="1600"/>
            </a:lvl8pPr>
            <a:lvl9pPr marL="2962290" indent="0">
              <a:buNone/>
              <a:defRPr sz="16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801" y="4025583"/>
            <a:ext cx="5486400" cy="603783"/>
          </a:xfrm>
        </p:spPr>
        <p:txBody>
          <a:bodyPr/>
          <a:lstStyle>
            <a:lvl1pPr marL="0" indent="0">
              <a:buNone/>
              <a:defRPr sz="1100"/>
            </a:lvl1pPr>
            <a:lvl2pPr marL="370286" indent="0">
              <a:buNone/>
              <a:defRPr sz="1000"/>
            </a:lvl2pPr>
            <a:lvl3pPr marL="740573" indent="0">
              <a:buNone/>
              <a:defRPr sz="800"/>
            </a:lvl3pPr>
            <a:lvl4pPr marL="1110859" indent="0">
              <a:buNone/>
              <a:defRPr sz="700"/>
            </a:lvl4pPr>
            <a:lvl5pPr marL="1481145" indent="0">
              <a:buNone/>
              <a:defRPr sz="700"/>
            </a:lvl5pPr>
            <a:lvl6pPr marL="1851431" indent="0">
              <a:buNone/>
              <a:defRPr sz="700"/>
            </a:lvl6pPr>
            <a:lvl7pPr marL="2221718" indent="0">
              <a:buNone/>
              <a:defRPr sz="700"/>
            </a:lvl7pPr>
            <a:lvl8pPr marL="2592004" indent="0">
              <a:buNone/>
              <a:defRPr sz="700"/>
            </a:lvl8pPr>
            <a:lvl9pPr marL="2962290" indent="0">
              <a:buNone/>
              <a:defRPr sz="7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3CEB4F3-FEC3-49F8-9267-57006401CDBC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8190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C0094D1-E021-46DE-856D-F138B30644D6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3835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19681" y="205222"/>
            <a:ext cx="2053440" cy="2638717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6480" y="205222"/>
            <a:ext cx="6024960" cy="263871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2FDBD378-714E-40BB-82B2-D29C8BB27581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1285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 txBox="1">
            <a:spLocks noGrp="1"/>
          </p:cNvSpPr>
          <p:nvPr>
            <p:ph type="title"/>
          </p:nvPr>
        </p:nvSpPr>
        <p:spPr>
          <a:xfrm>
            <a:off x="456519" y="205259"/>
            <a:ext cx="8216354" cy="849694"/>
          </a:xfrm>
          <a:prstGeom prst="rect">
            <a:avLst/>
          </a:prstGeom>
          <a:noFill/>
          <a:ln>
            <a:noFill/>
          </a:ln>
        </p:spPr>
        <p:txBody>
          <a:bodyPr wrap="square" lIns="72891" tIns="36446" rIns="72891" bIns="36446" anchor="t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/>
            <a:r>
              <a:rPr lang="en-GB"/>
              <a:t>Klepněte pro úpravu formátu titulního textuKliknutím lze upravit styl.</a:t>
            </a:r>
          </a:p>
        </p:txBody>
      </p:sp>
      <p:sp>
        <p:nvSpPr>
          <p:cNvPr id="4" name="Zástupný symbol pro datum 2"/>
          <p:cNvSpPr txBox="1">
            <a:spLocks noGrp="1"/>
          </p:cNvSpPr>
          <p:nvPr>
            <p:ph type="dt" sz="half" idx="2"/>
          </p:nvPr>
        </p:nvSpPr>
        <p:spPr>
          <a:xfrm>
            <a:off x="456519" y="4685440"/>
            <a:ext cx="2118011" cy="345364"/>
          </a:xfrm>
          <a:prstGeom prst="rect">
            <a:avLst/>
          </a:prstGeom>
          <a:noFill/>
          <a:ln>
            <a:noFill/>
          </a:ln>
        </p:spPr>
        <p:txBody>
          <a:bodyPr wrap="square" lIns="72891" tIns="36446" rIns="72891" bIns="36446" anchor="t" anchorCtr="0"/>
          <a:lstStyle>
            <a:lvl1pPr lvl="0" rtl="0" hangingPunct="0">
              <a:buNone/>
              <a:tabLst/>
              <a:defRPr lang="cs-CZ" sz="19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5" name="Zástupný symbol pro zápatí 3"/>
          <p:cNvSpPr txBox="1">
            <a:spLocks noGrp="1"/>
          </p:cNvSpPr>
          <p:nvPr>
            <p:ph type="ftr" sz="quarter" idx="3"/>
          </p:nvPr>
        </p:nvSpPr>
        <p:spPr>
          <a:xfrm>
            <a:off x="3127707" y="4685440"/>
            <a:ext cx="2886712" cy="345364"/>
          </a:xfrm>
          <a:prstGeom prst="rect">
            <a:avLst/>
          </a:prstGeom>
          <a:noFill/>
          <a:ln>
            <a:noFill/>
          </a:ln>
        </p:spPr>
        <p:txBody>
          <a:bodyPr wrap="square" lIns="72891" tIns="36446" rIns="72891" bIns="36446" anchor="t" anchorCtr="0"/>
          <a:lstStyle>
            <a:lvl1pPr lvl="0" rtl="0" hangingPunct="0">
              <a:buNone/>
              <a:tabLst/>
              <a:defRPr lang="cs-CZ" sz="19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4"/>
          <p:cNvSpPr txBox="1">
            <a:spLocks noGrp="1"/>
          </p:cNvSpPr>
          <p:nvPr>
            <p:ph type="sldNum" sz="quarter" idx="4"/>
          </p:nvPr>
        </p:nvSpPr>
        <p:spPr>
          <a:xfrm>
            <a:off x="6556168" y="4685440"/>
            <a:ext cx="2118011" cy="345364"/>
          </a:xfrm>
          <a:prstGeom prst="rect">
            <a:avLst/>
          </a:prstGeom>
          <a:noFill/>
          <a:ln>
            <a:noFill/>
          </a:ln>
        </p:spPr>
        <p:txBody>
          <a:bodyPr wrap="square" lIns="72891" tIns="36446" rIns="72891" bIns="36446" anchor="t" anchorCtr="0"/>
          <a:lstStyle>
            <a:lvl1pPr marL="0" marR="0" lvl="0" indent="0" algn="l" rtl="0" hangingPunct="1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500" b="0" i="0" u="none" strike="noStrike" kern="1200" spc="0">
                <a:solidFill>
                  <a:srgbClr val="000000"/>
                </a:solidFill>
                <a:latin typeface="Arial" pitchFamily="18"/>
                <a:ea typeface="Microsoft YaHei" pitchFamily="2"/>
                <a:cs typeface="Tahoma" pitchFamily="2"/>
              </a:defRPr>
            </a:lvl1pPr>
          </a:lstStyle>
          <a:p>
            <a:pPr lvl="0"/>
            <a:fld id="{58A98648-AD50-4AA1-988F-43F26B99CE7F}" type="slidenum">
              <a:t>‹#›</a:t>
            </a:fld>
            <a:endParaRPr lang="cs-CZ"/>
          </a:p>
        </p:txBody>
      </p:sp>
      <p:sp>
        <p:nvSpPr>
          <p:cNvPr id="7" name="Zástupný symbol pro text 6"/>
          <p:cNvSpPr txBox="1">
            <a:spLocks noGrp="1"/>
          </p:cNvSpPr>
          <p:nvPr>
            <p:ph type="body" idx="1"/>
          </p:nvPr>
        </p:nvSpPr>
        <p:spPr>
          <a:xfrm>
            <a:off x="457171" y="1203386"/>
            <a:ext cx="8229090" cy="3394366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defPPr marL="432000" lvl="0" indent="-324000" algn="l" hangingPunct="0">
              <a:lnSpc>
                <a:spcPct val="93000"/>
              </a:lnSpc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en-GB" sz="32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defPPr>
            <a:lvl1pPr marL="432000" lvl="0" indent="-324000" algn="l" hangingPunct="0">
              <a:lnSpc>
                <a:spcPct val="93000"/>
              </a:lnSpc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en-GB" sz="32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1pPr>
            <a:lvl2pPr marL="864000" lvl="1" indent="-324000" algn="l" hangingPunct="0">
              <a:lnSpc>
                <a:spcPct val="93000"/>
              </a:lnSpc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en-GB" sz="24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2pPr>
            <a:lvl3pPr marL="1295999" lvl="2" indent="-288000" algn="l" hangingPunct="0">
              <a:lnSpc>
                <a:spcPct val="93000"/>
              </a:lnSpc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3pPr>
            <a:lvl4pPr marL="1728000" lvl="3" indent="-216000" algn="l" hangingPunct="0">
              <a:lnSpc>
                <a:spcPct val="93000"/>
              </a:lnSpc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4pPr>
            <a:lvl5pPr marL="2160000" lvl="4" indent="-216000" algn="l" hangingPunct="0">
              <a:lnSpc>
                <a:spcPct val="93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5pPr>
            <a:lvl6pPr marL="2592000" lvl="5" indent="-216000" algn="l" hangingPunct="0">
              <a:lnSpc>
                <a:spcPct val="93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6pPr>
            <a:lvl7pPr marL="3024000" lvl="6" indent="-216000" algn="l" hangingPunct="0">
              <a:lnSpc>
                <a:spcPct val="93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7pPr>
            <a:lvl8pPr marL="3456000" lvl="7" indent="-216000" algn="l" hangingPunct="0">
              <a:lnSpc>
                <a:spcPct val="93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8pPr>
            <a:lvl9pPr marL="3887999" lvl="8" indent="-216000" algn="l" hangingPunct="0">
              <a:lnSpc>
                <a:spcPct val="93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  <p:txStyles>
    <p:titleStyle>
      <a:lvl1pPr lvl="0" algn="ctr" rtl="0" hangingPunct="0">
        <a:lnSpc>
          <a:spcPct val="93000"/>
        </a:lnSpc>
        <a:spcBef>
          <a:spcPts val="0"/>
        </a:spcBef>
        <a:spcAft>
          <a:spcPts val="0"/>
        </a:spcAft>
        <a:buNone/>
        <a:tabLst/>
        <a:defRPr lang="en-GB" sz="3600" b="0" i="0" u="none" strike="noStrike" kern="1200" spc="0">
          <a:ln>
            <a:noFill/>
          </a:ln>
          <a:solidFill>
            <a:srgbClr val="000000"/>
          </a:solidFill>
          <a:latin typeface="Arial" pitchFamily="18"/>
          <a:ea typeface="Microsoft YaHei" pitchFamily="2"/>
          <a:cs typeface="Mangal" pitchFamily="2"/>
        </a:defRPr>
      </a:lvl1pPr>
    </p:titleStyle>
    <p:bodyStyle>
      <a:lvl1pPr algn="l" rtl="0" hangingPunct="0">
        <a:lnSpc>
          <a:spcPct val="93000"/>
        </a:lnSpc>
        <a:spcBef>
          <a:spcPts val="0"/>
        </a:spcBef>
        <a:spcAft>
          <a:spcPts val="1148"/>
        </a:spcAft>
        <a:tabLst/>
        <a:defRPr lang="en-GB" sz="2600" b="0" i="0" u="none" strike="noStrike" kern="1200" spc="0">
          <a:ln>
            <a:noFill/>
          </a:ln>
          <a:solidFill>
            <a:srgbClr val="000000"/>
          </a:solidFill>
          <a:latin typeface="Arial" pitchFamily="18"/>
          <a:ea typeface="Microsoft YaHei" pitchFamily="2"/>
          <a:cs typeface="Mangal" pitchFamily="2"/>
        </a:defRPr>
      </a:lvl1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13">
            <a:lum/>
            <a:alphaModFix/>
          </a:blip>
          <a:srcRect/>
          <a:stretch>
            <a:fillRect/>
          </a:stretch>
        </p:blipFill>
        <p:spPr>
          <a:xfrm>
            <a:off x="8099122" y="4384409"/>
            <a:ext cx="1023738" cy="73971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Nadpis 1"/>
          <p:cNvSpPr txBox="1">
            <a:spLocks noGrp="1"/>
          </p:cNvSpPr>
          <p:nvPr>
            <p:ph type="title"/>
          </p:nvPr>
        </p:nvSpPr>
        <p:spPr>
          <a:xfrm>
            <a:off x="456519" y="205259"/>
            <a:ext cx="8216354" cy="849694"/>
          </a:xfrm>
          <a:prstGeom prst="rect">
            <a:avLst/>
          </a:prstGeom>
          <a:noFill/>
          <a:ln>
            <a:noFill/>
          </a:ln>
        </p:spPr>
        <p:txBody>
          <a:bodyPr wrap="square" lIns="72891" tIns="36446" rIns="72891" bIns="36446" anchor="t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/>
            <a:r>
              <a:rPr lang="en-GB"/>
              <a:t>Klepněte pro úpravu formátu titulního textuKliknutím lze upravit styl.</a:t>
            </a:r>
          </a:p>
        </p:txBody>
      </p:sp>
      <p:sp>
        <p:nvSpPr>
          <p:cNvPr id="4" name="Zástupný symbol pro obsah 2"/>
          <p:cNvSpPr txBox="1">
            <a:spLocks noGrp="1"/>
          </p:cNvSpPr>
          <p:nvPr>
            <p:ph type="body" idx="1"/>
          </p:nvPr>
        </p:nvSpPr>
        <p:spPr>
          <a:xfrm>
            <a:off x="456519" y="1203141"/>
            <a:ext cx="4038785" cy="3385793"/>
          </a:xfrm>
          <a:prstGeom prst="rect">
            <a:avLst/>
          </a:prstGeom>
          <a:noFill/>
          <a:ln>
            <a:noFill/>
          </a:ln>
        </p:spPr>
        <p:txBody>
          <a:bodyPr wrap="square" lIns="72891" tIns="36446" rIns="72891" bIns="36446" anchor="t"/>
          <a:lstStyle>
            <a:defPPr marL="432000" lvl="0" indent="-324000" algn="l" hangingPunct="0">
              <a:lnSpc>
                <a:spcPct val="93000"/>
              </a:lnSpc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en-GB" sz="32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defPPr>
            <a:lvl1pPr marL="432000" lvl="0" indent="-324000" algn="l" hangingPunct="0">
              <a:lnSpc>
                <a:spcPct val="93000"/>
              </a:lnSpc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en-GB" sz="32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1pPr>
            <a:lvl2pPr marL="864000" lvl="1" indent="-324000" algn="l" hangingPunct="0">
              <a:lnSpc>
                <a:spcPct val="93000"/>
              </a:lnSpc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en-GB" sz="24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2pPr>
            <a:lvl3pPr marL="1295999" lvl="2" indent="-288000" algn="l" hangingPunct="0">
              <a:lnSpc>
                <a:spcPct val="93000"/>
              </a:lnSpc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3pPr>
            <a:lvl4pPr marL="1728000" lvl="3" indent="-216000" algn="l" hangingPunct="0">
              <a:lnSpc>
                <a:spcPct val="93000"/>
              </a:lnSpc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4pPr>
            <a:lvl5pPr marL="2160000" lvl="4" indent="-216000" algn="l" hangingPunct="0">
              <a:lnSpc>
                <a:spcPct val="93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5pPr>
            <a:lvl6pPr marL="2592000" lvl="5" indent="-216000" algn="l" hangingPunct="0">
              <a:lnSpc>
                <a:spcPct val="93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6pPr>
            <a:lvl7pPr marL="3024000" lvl="6" indent="-216000" algn="l" hangingPunct="0">
              <a:lnSpc>
                <a:spcPct val="93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7pPr>
            <a:lvl8pPr marL="3456000" lvl="7" indent="-216000" algn="l" hangingPunct="0">
              <a:lnSpc>
                <a:spcPct val="93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8pPr>
            <a:lvl9pPr marL="3887999" lvl="8" indent="-216000" algn="l" hangingPunct="0">
              <a:lnSpc>
                <a:spcPct val="93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9pPr>
          </a:lstStyle>
          <a:p>
            <a:pPr lvl="0"/>
            <a:r>
              <a:rPr lang="cs-CZ"/>
              <a:t>Klepněte pro úpravu formátu textu osnovy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 osnovy</a:t>
            </a:r>
          </a:p>
          <a:p>
            <a:pPr lvl="4"/>
            <a:r>
              <a:rPr lang="cs-CZ"/>
              <a:t>Pátá úroveň osnovy</a:t>
            </a:r>
          </a:p>
          <a:p>
            <a:pPr lvl="5"/>
            <a:r>
              <a:rPr lang="cs-CZ"/>
              <a:t>Šestá úroveň</a:t>
            </a:r>
          </a:p>
          <a:p>
            <a:pPr lvl="6"/>
            <a:r>
              <a:rPr lang="cs-CZ"/>
              <a:t>Sedmá úroveň</a:t>
            </a:r>
          </a:p>
          <a:p>
            <a:pPr lvl="7"/>
            <a:r>
              <a:rPr lang="cs-CZ"/>
              <a:t>Osmá úroveň textu</a:t>
            </a:r>
          </a:p>
          <a:p>
            <a:pPr lvl="0"/>
            <a:r>
              <a:rPr lang="cs-CZ"/>
              <a:t>Devátá úroveňKliknutím lze upravit styly předlohy textu.</a:t>
            </a:r>
          </a:p>
          <a:p>
            <a:pPr lvl="0"/>
            <a:r>
              <a:rPr lang="cs-CZ"/>
              <a:t>Druhá úroveň</a:t>
            </a:r>
          </a:p>
          <a:p>
            <a:pPr lvl="0"/>
            <a:r>
              <a:rPr lang="cs-CZ"/>
              <a:t>Třetí úroveň</a:t>
            </a:r>
          </a:p>
          <a:p>
            <a:pPr lvl="0"/>
            <a:r>
              <a:rPr lang="cs-CZ"/>
              <a:t>Čtvrtá úroveň</a:t>
            </a:r>
          </a:p>
          <a:p>
            <a:pPr lvl="0"/>
            <a:r>
              <a:rPr lang="cs-CZ"/>
              <a:t>Pátá úroveň</a:t>
            </a:r>
          </a:p>
        </p:txBody>
      </p:sp>
      <p:sp>
        <p:nvSpPr>
          <p:cNvPr id="5" name="Zástupný symbol pro obsah 3"/>
          <p:cNvSpPr txBox="1">
            <a:spLocks noGrp="1"/>
          </p:cNvSpPr>
          <p:nvPr>
            <p:ph type="body" sz="quarter" idx="4294967295"/>
          </p:nvPr>
        </p:nvSpPr>
        <p:spPr>
          <a:xfrm>
            <a:off x="4633761" y="1203141"/>
            <a:ext cx="4038785" cy="3385793"/>
          </a:xfrm>
          <a:prstGeom prst="rect">
            <a:avLst/>
          </a:prstGeom>
          <a:noFill/>
          <a:ln>
            <a:noFill/>
          </a:ln>
        </p:spPr>
        <p:txBody>
          <a:bodyPr wrap="square" lIns="72891" tIns="36446" rIns="72891" bIns="36446" anchor="t"/>
          <a:lstStyle>
            <a:defPPr marL="432000" lvl="0" indent="-324000" algn="l" hangingPunct="0">
              <a:lnSpc>
                <a:spcPct val="93000"/>
              </a:lnSpc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en-GB" sz="32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defPPr>
            <a:lvl1pPr marL="432000" lvl="0" indent="-324000" algn="l" hangingPunct="0">
              <a:lnSpc>
                <a:spcPct val="93000"/>
              </a:lnSpc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en-GB" sz="32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1pPr>
            <a:lvl2pPr marL="864000" lvl="1" indent="-324000" algn="l" hangingPunct="0">
              <a:lnSpc>
                <a:spcPct val="93000"/>
              </a:lnSpc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en-GB" sz="24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2pPr>
            <a:lvl3pPr marL="1295999" lvl="2" indent="-288000" algn="l" hangingPunct="0">
              <a:lnSpc>
                <a:spcPct val="93000"/>
              </a:lnSpc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3pPr>
            <a:lvl4pPr marL="1728000" lvl="3" indent="-216000" algn="l" hangingPunct="0">
              <a:lnSpc>
                <a:spcPct val="93000"/>
              </a:lnSpc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4pPr>
            <a:lvl5pPr marL="2160000" lvl="4" indent="-216000" algn="l" hangingPunct="0">
              <a:lnSpc>
                <a:spcPct val="93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5pPr>
            <a:lvl6pPr marL="2592000" lvl="5" indent="-216000" algn="l" hangingPunct="0">
              <a:lnSpc>
                <a:spcPct val="93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6pPr>
            <a:lvl7pPr marL="3024000" lvl="6" indent="-216000" algn="l" hangingPunct="0">
              <a:lnSpc>
                <a:spcPct val="93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7pPr>
            <a:lvl8pPr marL="3456000" lvl="7" indent="-216000" algn="l" hangingPunct="0">
              <a:lnSpc>
                <a:spcPct val="93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8pPr>
            <a:lvl9pPr marL="3887999" lvl="8" indent="-216000" algn="l" hangingPunct="0">
              <a:lnSpc>
                <a:spcPct val="93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9pPr>
          </a:lstStyle>
          <a:p>
            <a:pPr lvl="0"/>
            <a:r>
              <a:rPr lang="cs-CZ"/>
              <a:t>Klepněte pro úpravu formátu textu osnovy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 osnovy</a:t>
            </a:r>
          </a:p>
          <a:p>
            <a:pPr lvl="4"/>
            <a:r>
              <a:rPr lang="cs-CZ"/>
              <a:t>Pátá úroveň osnovy</a:t>
            </a:r>
          </a:p>
          <a:p>
            <a:pPr lvl="5"/>
            <a:r>
              <a:rPr lang="cs-CZ"/>
              <a:t>Šestá úroveň</a:t>
            </a:r>
          </a:p>
          <a:p>
            <a:pPr lvl="6"/>
            <a:r>
              <a:rPr lang="cs-CZ"/>
              <a:t>Sedmá úroveň</a:t>
            </a:r>
          </a:p>
          <a:p>
            <a:pPr lvl="7"/>
            <a:r>
              <a:rPr lang="cs-CZ"/>
              <a:t>Osmá úroveň textu</a:t>
            </a:r>
          </a:p>
          <a:p>
            <a:pPr lvl="0"/>
            <a:r>
              <a:rPr lang="cs-CZ"/>
              <a:t>Devátá úroveňKliknutím lze upravit styly předlohy textu.</a:t>
            </a:r>
          </a:p>
          <a:p>
            <a:pPr lvl="0"/>
            <a:r>
              <a:rPr lang="cs-CZ"/>
              <a:t>Druhá úroveň</a:t>
            </a:r>
          </a:p>
          <a:p>
            <a:pPr lvl="0"/>
            <a:r>
              <a:rPr lang="cs-CZ"/>
              <a:t>Třetí úroveň</a:t>
            </a:r>
          </a:p>
          <a:p>
            <a:pPr lvl="0"/>
            <a:r>
              <a:rPr lang="cs-CZ"/>
              <a:t>Čtvrtá úroveň</a:t>
            </a:r>
          </a:p>
          <a:p>
            <a:pPr lvl="0"/>
            <a:r>
              <a:rPr lang="cs-CZ"/>
              <a:t>Pátá úroveň</a:t>
            </a:r>
          </a:p>
        </p:txBody>
      </p:sp>
      <p:sp>
        <p:nvSpPr>
          <p:cNvPr id="6" name="Zástupný symbol pro datum 4"/>
          <p:cNvSpPr txBox="1">
            <a:spLocks noGrp="1"/>
          </p:cNvSpPr>
          <p:nvPr>
            <p:ph type="dt" sz="half" idx="2"/>
          </p:nvPr>
        </p:nvSpPr>
        <p:spPr>
          <a:xfrm>
            <a:off x="456519" y="4685440"/>
            <a:ext cx="2118011" cy="345364"/>
          </a:xfrm>
          <a:prstGeom prst="rect">
            <a:avLst/>
          </a:prstGeom>
          <a:noFill/>
          <a:ln>
            <a:noFill/>
          </a:ln>
        </p:spPr>
        <p:txBody>
          <a:bodyPr wrap="square" lIns="72891" tIns="36446" rIns="72891" bIns="36446" anchor="t" anchorCtr="0"/>
          <a:lstStyle>
            <a:lvl1pPr lvl="0" rtl="0" hangingPunct="0">
              <a:buNone/>
              <a:tabLst/>
              <a:defRPr lang="cs-CZ" sz="19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7" name="Zástupný symbol pro zápatí 5"/>
          <p:cNvSpPr txBox="1">
            <a:spLocks noGrp="1"/>
          </p:cNvSpPr>
          <p:nvPr>
            <p:ph type="ftr" sz="quarter" idx="3"/>
          </p:nvPr>
        </p:nvSpPr>
        <p:spPr>
          <a:xfrm>
            <a:off x="3127707" y="4685440"/>
            <a:ext cx="2886712" cy="345364"/>
          </a:xfrm>
          <a:prstGeom prst="rect">
            <a:avLst/>
          </a:prstGeom>
          <a:noFill/>
          <a:ln>
            <a:noFill/>
          </a:ln>
        </p:spPr>
        <p:txBody>
          <a:bodyPr wrap="square" lIns="72891" tIns="36446" rIns="72891" bIns="36446" anchor="t" anchorCtr="0"/>
          <a:lstStyle>
            <a:lvl1pPr lvl="0" rtl="0" hangingPunct="0">
              <a:buNone/>
              <a:tabLst/>
              <a:defRPr lang="cs-CZ" sz="19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8" name="Zástupný symbol pro číslo snímku 6"/>
          <p:cNvSpPr txBox="1">
            <a:spLocks noGrp="1"/>
          </p:cNvSpPr>
          <p:nvPr>
            <p:ph type="sldNum" sz="quarter" idx="4"/>
          </p:nvPr>
        </p:nvSpPr>
        <p:spPr>
          <a:xfrm>
            <a:off x="6556168" y="4685440"/>
            <a:ext cx="2118011" cy="345364"/>
          </a:xfrm>
          <a:prstGeom prst="rect">
            <a:avLst/>
          </a:prstGeom>
          <a:noFill/>
          <a:ln>
            <a:noFill/>
          </a:ln>
        </p:spPr>
        <p:txBody>
          <a:bodyPr wrap="square" lIns="72891" tIns="36446" rIns="72891" bIns="36446" anchor="t" anchorCtr="0"/>
          <a:lstStyle>
            <a:lvl1pPr marL="0" marR="0" lvl="0" indent="0" algn="l" rtl="0" hangingPunct="1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500" b="0" i="0" u="none" strike="noStrike" kern="1200" spc="0">
                <a:solidFill>
                  <a:srgbClr val="000000"/>
                </a:solidFill>
                <a:latin typeface="Arial" pitchFamily="18"/>
                <a:ea typeface="Microsoft YaHei" pitchFamily="2"/>
                <a:cs typeface="Tahoma" pitchFamily="2"/>
              </a:defRPr>
            </a:lvl1pPr>
          </a:lstStyle>
          <a:p>
            <a:pPr lvl="0"/>
            <a:fld id="{910FFB4D-E033-4F37-8A51-BE051C33F23B}" type="slidenum"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lvl="0" algn="ctr" rtl="0" hangingPunct="0">
        <a:lnSpc>
          <a:spcPct val="93000"/>
        </a:lnSpc>
        <a:spcBef>
          <a:spcPts val="0"/>
        </a:spcBef>
        <a:spcAft>
          <a:spcPts val="0"/>
        </a:spcAft>
        <a:buNone/>
        <a:tabLst/>
        <a:defRPr lang="en-GB" sz="3600" b="0" i="0" u="none" strike="noStrike" kern="1200" spc="0">
          <a:ln>
            <a:noFill/>
          </a:ln>
          <a:solidFill>
            <a:srgbClr val="000000"/>
          </a:solidFill>
          <a:latin typeface="Arial" pitchFamily="18"/>
          <a:ea typeface="Microsoft YaHei" pitchFamily="2"/>
          <a:cs typeface="Mangal" pitchFamily="2"/>
        </a:defRPr>
      </a:lvl1pPr>
    </p:titleStyle>
    <p:bodyStyle>
      <a:lvl1pPr lvl="0" rtl="0">
        <a:buSzPct val="45000"/>
        <a:buFont typeface="StarSymbol"/>
        <a:buChar char="●"/>
        <a:tabLst/>
        <a:defRPr lang="cs-CZ" sz="2300" b="0" i="0" u="none" strike="noStrike" spc="0">
          <a:solidFill>
            <a:srgbClr val="000000"/>
          </a:solidFill>
          <a:latin typeface="Arial" pitchFamily="18"/>
          <a:ea typeface="Microsoft YaHei" pitchFamily="2"/>
        </a:defRPr>
      </a:lvl1pPr>
      <a:lvl2pPr lvl="1" rtl="0">
        <a:buSzPct val="75000"/>
        <a:buFont typeface="StarSymbol"/>
        <a:buChar char="–"/>
        <a:tabLst/>
        <a:defRPr lang="cs-CZ" sz="2300" b="0" i="0" u="none" strike="noStrike" spc="0">
          <a:solidFill>
            <a:srgbClr val="000000"/>
          </a:solidFill>
          <a:latin typeface="Arial" pitchFamily="18"/>
          <a:ea typeface="Microsoft YaHei" pitchFamily="2"/>
        </a:defRPr>
      </a:lvl2pPr>
      <a:lvl3pPr lvl="2" rtl="0">
        <a:buSzPct val="45000"/>
        <a:buFont typeface="StarSymbol"/>
        <a:buChar char="●"/>
        <a:tabLst/>
        <a:defRPr lang="cs-CZ" sz="2300" b="0" i="0" u="none" strike="noStrike" spc="0">
          <a:solidFill>
            <a:srgbClr val="000000"/>
          </a:solidFill>
          <a:latin typeface="Arial" pitchFamily="18"/>
          <a:ea typeface="Microsoft YaHei" pitchFamily="2"/>
        </a:defRPr>
      </a:lvl3pPr>
      <a:lvl4pPr lvl="3" rtl="0">
        <a:buSzPct val="75000"/>
        <a:buFont typeface="StarSymbol"/>
        <a:buChar char="–"/>
        <a:tabLst/>
        <a:defRPr lang="cs-CZ" sz="2300" b="0" i="0" u="none" strike="noStrike" spc="0">
          <a:solidFill>
            <a:srgbClr val="000000"/>
          </a:solidFill>
          <a:latin typeface="Arial" pitchFamily="18"/>
          <a:ea typeface="Microsoft YaHei" pitchFamily="2"/>
        </a:defRPr>
      </a:lvl4pPr>
      <a:lvl5pPr lvl="4" rtl="0">
        <a:buSzPct val="45000"/>
        <a:buFont typeface="StarSymbol"/>
        <a:buChar char="●"/>
        <a:tabLst/>
        <a:defRPr lang="cs-CZ" sz="2300" b="0" i="0" u="none" strike="noStrike" spc="0">
          <a:solidFill>
            <a:srgbClr val="000000"/>
          </a:solidFill>
          <a:latin typeface="Arial" pitchFamily="18"/>
          <a:ea typeface="Microsoft YaHei" pitchFamily="2"/>
        </a:defRPr>
      </a:lvl5pPr>
      <a:lvl6pPr lvl="5" rtl="0">
        <a:buSzPct val="45000"/>
        <a:buFont typeface="StarSymbol"/>
        <a:buChar char="●"/>
        <a:tabLst/>
        <a:defRPr lang="cs-CZ" sz="2300" b="0" i="0" u="none" strike="noStrike" spc="0">
          <a:solidFill>
            <a:srgbClr val="000000"/>
          </a:solidFill>
          <a:latin typeface="Arial" pitchFamily="18"/>
          <a:ea typeface="Microsoft YaHei" pitchFamily="2"/>
        </a:defRPr>
      </a:lvl6pPr>
      <a:lvl7pPr lvl="6" rtl="0">
        <a:buSzPct val="45000"/>
        <a:buFont typeface="StarSymbol"/>
        <a:buChar char="●"/>
        <a:tabLst/>
        <a:defRPr lang="cs-CZ" sz="2300" b="0" i="0" u="none" strike="noStrike" spc="0">
          <a:solidFill>
            <a:srgbClr val="000000"/>
          </a:solidFill>
          <a:latin typeface="Arial" pitchFamily="18"/>
          <a:ea typeface="Microsoft YaHei" pitchFamily="2"/>
        </a:defRPr>
      </a:lvl7pPr>
      <a:lvl8pPr lvl="7" rtl="0">
        <a:buSzPct val="45000"/>
        <a:buFont typeface="StarSymbol"/>
        <a:buChar char="●"/>
        <a:tabLst/>
        <a:defRPr lang="cs-CZ" sz="2300" b="0" i="0" u="none" strike="noStrike" spc="0">
          <a:solidFill>
            <a:srgbClr val="000000"/>
          </a:solidFill>
          <a:latin typeface="Arial" pitchFamily="18"/>
          <a:ea typeface="Microsoft YaHei" pitchFamily="2"/>
        </a:defRPr>
      </a:lvl8pPr>
      <a:lvl9pPr marL="277860" marR="0" lvl="0" indent="-277569" algn="l" rtl="0" hangingPunct="0">
        <a:lnSpc>
          <a:spcPct val="93000"/>
        </a:lnSpc>
        <a:spcBef>
          <a:spcPts val="0"/>
        </a:spcBef>
        <a:spcAft>
          <a:spcPts val="1144"/>
        </a:spcAft>
        <a:buNone/>
        <a:tabLst/>
        <a:defRPr lang="cs-CZ" sz="2300" b="0" i="0" u="none" strike="noStrike" spc="0">
          <a:solidFill>
            <a:srgbClr val="000000"/>
          </a:solidFill>
          <a:latin typeface="Arial" pitchFamily="18"/>
          <a:ea typeface="Microsoft YaHei" pitchFamily="2"/>
        </a:defRPr>
      </a:lvl9pPr>
    </p:bodyStyle>
    <p:otherStyle/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13">
            <a:lum/>
            <a:alphaModFix/>
          </a:blip>
          <a:srcRect/>
          <a:stretch>
            <a:fillRect/>
          </a:stretch>
        </p:blipFill>
        <p:spPr>
          <a:xfrm>
            <a:off x="8099122" y="4384409"/>
            <a:ext cx="1023738" cy="73971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Nadpis 1"/>
          <p:cNvSpPr txBox="1">
            <a:spLocks noGrp="1"/>
          </p:cNvSpPr>
          <p:nvPr>
            <p:ph type="title"/>
          </p:nvPr>
        </p:nvSpPr>
        <p:spPr>
          <a:xfrm>
            <a:off x="456519" y="205259"/>
            <a:ext cx="8216354" cy="849694"/>
          </a:xfrm>
          <a:prstGeom prst="rect">
            <a:avLst/>
          </a:prstGeom>
          <a:noFill/>
          <a:ln>
            <a:noFill/>
          </a:ln>
        </p:spPr>
        <p:txBody>
          <a:bodyPr wrap="square" lIns="72891" tIns="36446" rIns="72891" bIns="36446" anchor="t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/>
            <a:r>
              <a:rPr lang="en-GB"/>
              <a:t>Klepněte pro úpravu formátu titulního textuKliknutím lze upravit styl.</a:t>
            </a:r>
          </a:p>
        </p:txBody>
      </p:sp>
      <p:sp>
        <p:nvSpPr>
          <p:cNvPr id="4" name="Zástupný symbol pro obsah 2"/>
          <p:cNvSpPr txBox="1">
            <a:spLocks noGrp="1"/>
          </p:cNvSpPr>
          <p:nvPr>
            <p:ph type="body" idx="1"/>
          </p:nvPr>
        </p:nvSpPr>
        <p:spPr>
          <a:xfrm>
            <a:off x="456519" y="1203141"/>
            <a:ext cx="8216354" cy="3385793"/>
          </a:xfrm>
          <a:prstGeom prst="rect">
            <a:avLst/>
          </a:prstGeom>
          <a:noFill/>
          <a:ln>
            <a:noFill/>
          </a:ln>
        </p:spPr>
        <p:txBody>
          <a:bodyPr wrap="square" lIns="72891" tIns="36446" rIns="72891" bIns="36446" anchor="t"/>
          <a:lstStyle>
            <a:defPPr marL="432000" lvl="0" indent="-324000" algn="l" hangingPunct="0">
              <a:lnSpc>
                <a:spcPct val="93000"/>
              </a:lnSpc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en-GB" sz="32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defPPr>
            <a:lvl1pPr marL="432000" lvl="0" indent="-324000" algn="l" hangingPunct="0">
              <a:lnSpc>
                <a:spcPct val="93000"/>
              </a:lnSpc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en-GB" sz="32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1pPr>
            <a:lvl2pPr marL="864000" lvl="1" indent="-324000" algn="l" hangingPunct="0">
              <a:lnSpc>
                <a:spcPct val="93000"/>
              </a:lnSpc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en-GB" sz="24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2pPr>
            <a:lvl3pPr marL="1295999" lvl="2" indent="-288000" algn="l" hangingPunct="0">
              <a:lnSpc>
                <a:spcPct val="93000"/>
              </a:lnSpc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3pPr>
            <a:lvl4pPr marL="1728000" lvl="3" indent="-216000" algn="l" hangingPunct="0">
              <a:lnSpc>
                <a:spcPct val="93000"/>
              </a:lnSpc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4pPr>
            <a:lvl5pPr marL="2160000" lvl="4" indent="-216000" algn="l" hangingPunct="0">
              <a:lnSpc>
                <a:spcPct val="93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5pPr>
            <a:lvl6pPr marL="2592000" lvl="5" indent="-216000" algn="l" hangingPunct="0">
              <a:lnSpc>
                <a:spcPct val="93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6pPr>
            <a:lvl7pPr marL="3024000" lvl="6" indent="-216000" algn="l" hangingPunct="0">
              <a:lnSpc>
                <a:spcPct val="93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7pPr>
            <a:lvl8pPr marL="3456000" lvl="7" indent="-216000" algn="l" hangingPunct="0">
              <a:lnSpc>
                <a:spcPct val="93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8pPr>
            <a:lvl9pPr marL="3887999" lvl="8" indent="-216000" algn="l" hangingPunct="0">
              <a:lnSpc>
                <a:spcPct val="93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9pPr>
          </a:lstStyle>
          <a:p>
            <a:pPr lvl="0"/>
            <a:r>
              <a:rPr lang="cs-CZ"/>
              <a:t>Klepněte pro úpravu formátu textu osnovy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 osnovy</a:t>
            </a:r>
          </a:p>
          <a:p>
            <a:pPr lvl="4"/>
            <a:r>
              <a:rPr lang="cs-CZ"/>
              <a:t>Pátá úroveň osnovy</a:t>
            </a:r>
          </a:p>
          <a:p>
            <a:pPr lvl="5"/>
            <a:r>
              <a:rPr lang="cs-CZ"/>
              <a:t>Šestá úroveň</a:t>
            </a:r>
          </a:p>
          <a:p>
            <a:pPr lvl="6"/>
            <a:r>
              <a:rPr lang="cs-CZ"/>
              <a:t>Sedmá úroveň</a:t>
            </a:r>
          </a:p>
          <a:p>
            <a:pPr lvl="7"/>
            <a:r>
              <a:rPr lang="cs-CZ"/>
              <a:t>Osmá úroveň textu</a:t>
            </a:r>
          </a:p>
          <a:p>
            <a:pPr lvl="0"/>
            <a:r>
              <a:rPr lang="cs-CZ"/>
              <a:t>Devátá úroveňKliknutím lze upravit styly předlohy textu.</a:t>
            </a:r>
          </a:p>
          <a:p>
            <a:pPr lvl="0"/>
            <a:r>
              <a:rPr lang="cs-CZ"/>
              <a:t>Druhá úroveň</a:t>
            </a:r>
          </a:p>
          <a:p>
            <a:pPr lvl="0"/>
            <a:r>
              <a:rPr lang="cs-CZ"/>
              <a:t>Třetí úroveň</a:t>
            </a:r>
          </a:p>
          <a:p>
            <a:pPr lvl="0"/>
            <a:r>
              <a:rPr lang="cs-CZ"/>
              <a:t>Čtvrtá úroveň</a:t>
            </a:r>
          </a:p>
          <a:p>
            <a:pPr lvl="0"/>
            <a:r>
              <a:rPr lang="cs-CZ"/>
              <a:t>Pátá úroveň</a:t>
            </a:r>
          </a:p>
        </p:txBody>
      </p:sp>
      <p:sp>
        <p:nvSpPr>
          <p:cNvPr id="5" name="Zástupný symbol pro datum 3"/>
          <p:cNvSpPr txBox="1">
            <a:spLocks noGrp="1"/>
          </p:cNvSpPr>
          <p:nvPr>
            <p:ph type="dt" sz="half" idx="2"/>
          </p:nvPr>
        </p:nvSpPr>
        <p:spPr>
          <a:xfrm>
            <a:off x="456519" y="4685440"/>
            <a:ext cx="2118011" cy="345364"/>
          </a:xfrm>
          <a:prstGeom prst="rect">
            <a:avLst/>
          </a:prstGeom>
          <a:noFill/>
          <a:ln>
            <a:noFill/>
          </a:ln>
        </p:spPr>
        <p:txBody>
          <a:bodyPr wrap="square" lIns="72891" tIns="36446" rIns="72891" bIns="36446" anchor="t" anchorCtr="0"/>
          <a:lstStyle>
            <a:lvl1pPr lvl="0" rtl="0" hangingPunct="0">
              <a:buNone/>
              <a:tabLst/>
              <a:defRPr lang="cs-CZ" sz="19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6" name="Zástupný symbol pro zápatí 4"/>
          <p:cNvSpPr txBox="1">
            <a:spLocks noGrp="1"/>
          </p:cNvSpPr>
          <p:nvPr>
            <p:ph type="ftr" sz="quarter" idx="3"/>
          </p:nvPr>
        </p:nvSpPr>
        <p:spPr>
          <a:xfrm>
            <a:off x="3127707" y="4685440"/>
            <a:ext cx="2886712" cy="345364"/>
          </a:xfrm>
          <a:prstGeom prst="rect">
            <a:avLst/>
          </a:prstGeom>
          <a:noFill/>
          <a:ln>
            <a:noFill/>
          </a:ln>
        </p:spPr>
        <p:txBody>
          <a:bodyPr wrap="square" lIns="72891" tIns="36446" rIns="72891" bIns="36446" anchor="t" anchorCtr="0"/>
          <a:lstStyle>
            <a:lvl1pPr lvl="0" rtl="0" hangingPunct="0">
              <a:buNone/>
              <a:tabLst/>
              <a:defRPr lang="cs-CZ" sz="19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5"/>
          <p:cNvSpPr txBox="1">
            <a:spLocks noGrp="1"/>
          </p:cNvSpPr>
          <p:nvPr>
            <p:ph type="sldNum" sz="quarter" idx="4"/>
          </p:nvPr>
        </p:nvSpPr>
        <p:spPr>
          <a:xfrm>
            <a:off x="6556168" y="4685440"/>
            <a:ext cx="2118011" cy="345364"/>
          </a:xfrm>
          <a:prstGeom prst="rect">
            <a:avLst/>
          </a:prstGeom>
          <a:noFill/>
          <a:ln>
            <a:noFill/>
          </a:ln>
        </p:spPr>
        <p:txBody>
          <a:bodyPr wrap="square" lIns="72891" tIns="36446" rIns="72891" bIns="36446" anchor="t" anchorCtr="0"/>
          <a:lstStyle>
            <a:lvl1pPr marL="0" marR="0" lvl="0" indent="0" algn="l" rtl="0" hangingPunct="1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500" b="0" i="0" u="none" strike="noStrike" kern="1200" spc="0">
                <a:solidFill>
                  <a:srgbClr val="000000"/>
                </a:solidFill>
                <a:latin typeface="Arial" pitchFamily="18"/>
                <a:ea typeface="Microsoft YaHei" pitchFamily="2"/>
                <a:cs typeface="Tahoma" pitchFamily="2"/>
              </a:defRPr>
            </a:lvl1pPr>
          </a:lstStyle>
          <a:p>
            <a:pPr lvl="0"/>
            <a:fld id="{91D46821-40C0-4D0A-8743-8B97EF2F0A4D}" type="slidenum"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lvl="0" algn="ctr" rtl="0" hangingPunct="0">
        <a:lnSpc>
          <a:spcPct val="93000"/>
        </a:lnSpc>
        <a:spcBef>
          <a:spcPts val="0"/>
        </a:spcBef>
        <a:spcAft>
          <a:spcPts val="0"/>
        </a:spcAft>
        <a:buNone/>
        <a:tabLst/>
        <a:defRPr lang="en-GB" sz="3600" b="0" i="0" u="none" strike="noStrike" kern="1200" spc="0">
          <a:ln>
            <a:noFill/>
          </a:ln>
          <a:solidFill>
            <a:srgbClr val="000000"/>
          </a:solidFill>
          <a:latin typeface="Arial" pitchFamily="18"/>
          <a:ea typeface="Microsoft YaHei" pitchFamily="2"/>
          <a:cs typeface="Mangal" pitchFamily="2"/>
        </a:defRPr>
      </a:lvl1pPr>
    </p:titleStyle>
    <p:bodyStyle>
      <a:lvl1pPr lvl="0" rtl="0">
        <a:buSzPct val="45000"/>
        <a:buFont typeface="StarSymbol"/>
        <a:buChar char="●"/>
        <a:tabLst/>
        <a:defRPr lang="cs-CZ" sz="2600" b="0" i="0" u="none" strike="noStrike" spc="0">
          <a:solidFill>
            <a:srgbClr val="000000"/>
          </a:solidFill>
          <a:latin typeface="Arial" pitchFamily="18"/>
          <a:ea typeface="Microsoft YaHei" pitchFamily="2"/>
        </a:defRPr>
      </a:lvl1pPr>
      <a:lvl2pPr lvl="1" rtl="0">
        <a:buSzPct val="75000"/>
        <a:buFont typeface="StarSymbol"/>
        <a:buChar char="–"/>
        <a:tabLst/>
        <a:defRPr lang="cs-CZ" sz="2600" b="0" i="0" u="none" strike="noStrike" spc="0">
          <a:solidFill>
            <a:srgbClr val="000000"/>
          </a:solidFill>
          <a:latin typeface="Arial" pitchFamily="18"/>
          <a:ea typeface="Microsoft YaHei" pitchFamily="2"/>
        </a:defRPr>
      </a:lvl2pPr>
      <a:lvl3pPr lvl="2" rtl="0">
        <a:buSzPct val="45000"/>
        <a:buFont typeface="StarSymbol"/>
        <a:buChar char="●"/>
        <a:tabLst/>
        <a:defRPr lang="cs-CZ" sz="2600" b="0" i="0" u="none" strike="noStrike" spc="0">
          <a:solidFill>
            <a:srgbClr val="000000"/>
          </a:solidFill>
          <a:latin typeface="Arial" pitchFamily="18"/>
          <a:ea typeface="Microsoft YaHei" pitchFamily="2"/>
        </a:defRPr>
      </a:lvl3pPr>
      <a:lvl4pPr lvl="3" rtl="0">
        <a:buSzPct val="75000"/>
        <a:buFont typeface="StarSymbol"/>
        <a:buChar char="–"/>
        <a:tabLst/>
        <a:defRPr lang="cs-CZ" sz="2600" b="0" i="0" u="none" strike="noStrike" spc="0">
          <a:solidFill>
            <a:srgbClr val="000000"/>
          </a:solidFill>
          <a:latin typeface="Arial" pitchFamily="18"/>
          <a:ea typeface="Microsoft YaHei" pitchFamily="2"/>
        </a:defRPr>
      </a:lvl4pPr>
      <a:lvl5pPr lvl="4" rtl="0">
        <a:buSzPct val="45000"/>
        <a:buFont typeface="StarSymbol"/>
        <a:buChar char="●"/>
        <a:tabLst/>
        <a:defRPr lang="cs-CZ" sz="2600" b="0" i="0" u="none" strike="noStrike" spc="0">
          <a:solidFill>
            <a:srgbClr val="000000"/>
          </a:solidFill>
          <a:latin typeface="Arial" pitchFamily="18"/>
          <a:ea typeface="Microsoft YaHei" pitchFamily="2"/>
        </a:defRPr>
      </a:lvl5pPr>
      <a:lvl6pPr lvl="5" rtl="0">
        <a:buSzPct val="45000"/>
        <a:buFont typeface="StarSymbol"/>
        <a:buChar char="●"/>
        <a:tabLst/>
        <a:defRPr lang="cs-CZ" sz="2600" b="0" i="0" u="none" strike="noStrike" spc="0">
          <a:solidFill>
            <a:srgbClr val="000000"/>
          </a:solidFill>
          <a:latin typeface="Arial" pitchFamily="18"/>
          <a:ea typeface="Microsoft YaHei" pitchFamily="2"/>
        </a:defRPr>
      </a:lvl6pPr>
      <a:lvl7pPr lvl="6" rtl="0">
        <a:buSzPct val="45000"/>
        <a:buFont typeface="StarSymbol"/>
        <a:buChar char="●"/>
        <a:tabLst/>
        <a:defRPr lang="cs-CZ" sz="2600" b="0" i="0" u="none" strike="noStrike" spc="0">
          <a:solidFill>
            <a:srgbClr val="000000"/>
          </a:solidFill>
          <a:latin typeface="Arial" pitchFamily="18"/>
          <a:ea typeface="Microsoft YaHei" pitchFamily="2"/>
        </a:defRPr>
      </a:lvl7pPr>
      <a:lvl8pPr lvl="7" rtl="0">
        <a:buSzPct val="45000"/>
        <a:buFont typeface="StarSymbol"/>
        <a:buChar char="●"/>
        <a:tabLst/>
        <a:defRPr lang="cs-CZ" sz="2600" b="0" i="0" u="none" strike="noStrike" spc="0">
          <a:solidFill>
            <a:srgbClr val="000000"/>
          </a:solidFill>
          <a:latin typeface="Arial" pitchFamily="18"/>
          <a:ea typeface="Microsoft YaHei" pitchFamily="2"/>
        </a:defRPr>
      </a:lvl8pPr>
      <a:lvl9pPr marL="277860" marR="0" lvl="0" indent="-277569" algn="l" rtl="0" hangingPunct="0">
        <a:lnSpc>
          <a:spcPct val="93000"/>
        </a:lnSpc>
        <a:spcBef>
          <a:spcPts val="0"/>
        </a:spcBef>
        <a:spcAft>
          <a:spcPts val="1144"/>
        </a:spcAft>
        <a:buNone/>
        <a:tabLst/>
        <a:defRPr lang="cs-CZ" sz="2600" b="0" i="0" u="none" strike="noStrike" spc="0">
          <a:solidFill>
            <a:srgbClr val="000000"/>
          </a:solidFill>
          <a:latin typeface="Arial" pitchFamily="18"/>
          <a:ea typeface="Microsoft YaHei" pitchFamily="2"/>
        </a:defRPr>
      </a:lvl9pPr>
    </p:bodyStyle>
    <p:otherStyle/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1"/>
          <p:cNvSpPr txBox="1">
            <a:spLocks noGrp="1"/>
          </p:cNvSpPr>
          <p:nvPr>
            <p:ph type="dt" sz="half" idx="2"/>
          </p:nvPr>
        </p:nvSpPr>
        <p:spPr>
          <a:xfrm>
            <a:off x="456519" y="4685440"/>
            <a:ext cx="2118011" cy="345364"/>
          </a:xfrm>
          <a:prstGeom prst="rect">
            <a:avLst/>
          </a:prstGeom>
          <a:noFill/>
          <a:ln>
            <a:noFill/>
          </a:ln>
        </p:spPr>
        <p:txBody>
          <a:bodyPr wrap="square" lIns="72891" tIns="36446" rIns="72891" bIns="36446" anchor="t" anchorCtr="0"/>
          <a:lstStyle>
            <a:lvl1pPr lvl="0" rtl="0" hangingPunct="0">
              <a:buNone/>
              <a:tabLst/>
              <a:defRPr lang="cs-CZ" sz="19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4" name="Zástupný symbol pro zápatí 2"/>
          <p:cNvSpPr txBox="1">
            <a:spLocks noGrp="1"/>
          </p:cNvSpPr>
          <p:nvPr>
            <p:ph type="ftr" sz="quarter" idx="3"/>
          </p:nvPr>
        </p:nvSpPr>
        <p:spPr>
          <a:xfrm>
            <a:off x="3127707" y="4685440"/>
            <a:ext cx="2886712" cy="345364"/>
          </a:xfrm>
          <a:prstGeom prst="rect">
            <a:avLst/>
          </a:prstGeom>
          <a:noFill/>
          <a:ln>
            <a:noFill/>
          </a:ln>
        </p:spPr>
        <p:txBody>
          <a:bodyPr wrap="square" lIns="72891" tIns="36446" rIns="72891" bIns="36446" anchor="t" anchorCtr="0"/>
          <a:lstStyle>
            <a:lvl1pPr lvl="0" rtl="0" hangingPunct="0">
              <a:buNone/>
              <a:tabLst/>
              <a:defRPr lang="cs-CZ" sz="19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5" name="Zástupný symbol pro číslo snímku 3"/>
          <p:cNvSpPr txBox="1">
            <a:spLocks noGrp="1"/>
          </p:cNvSpPr>
          <p:nvPr>
            <p:ph type="sldNum" sz="quarter" idx="4"/>
          </p:nvPr>
        </p:nvSpPr>
        <p:spPr>
          <a:xfrm>
            <a:off x="6556168" y="4685440"/>
            <a:ext cx="2118011" cy="345364"/>
          </a:xfrm>
          <a:prstGeom prst="rect">
            <a:avLst/>
          </a:prstGeom>
          <a:noFill/>
          <a:ln>
            <a:noFill/>
          </a:ln>
        </p:spPr>
        <p:txBody>
          <a:bodyPr wrap="square" lIns="72891" tIns="36446" rIns="72891" bIns="36446" anchor="t" anchorCtr="0"/>
          <a:lstStyle>
            <a:lvl1pPr marL="0" marR="0" lvl="0" indent="0" algn="l" rtl="0" hangingPunct="1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500" b="0" i="0" u="none" strike="noStrike" kern="1200" spc="0">
                <a:solidFill>
                  <a:srgbClr val="000000"/>
                </a:solidFill>
                <a:latin typeface="Arial" pitchFamily="18"/>
                <a:ea typeface="Microsoft YaHei" pitchFamily="2"/>
                <a:cs typeface="Tahoma" pitchFamily="2"/>
              </a:defRPr>
            </a:lvl1pPr>
          </a:lstStyle>
          <a:p>
            <a:pPr lvl="0"/>
            <a:fld id="{DB8D5F54-8BCA-476C-BA16-DCD1F731A3D3}" type="slidenum">
              <a:t>‹#›</a:t>
            </a:fld>
            <a:endParaRPr lang="cs-CZ"/>
          </a:p>
        </p:txBody>
      </p:sp>
      <p:sp>
        <p:nvSpPr>
          <p:cNvPr id="6" name="Zástupný symbol pro nadpis 5"/>
          <p:cNvSpPr txBox="1">
            <a:spLocks noGrp="1"/>
          </p:cNvSpPr>
          <p:nvPr>
            <p:ph type="title"/>
          </p:nvPr>
        </p:nvSpPr>
        <p:spPr>
          <a:xfrm>
            <a:off x="457171" y="205014"/>
            <a:ext cx="8229090" cy="858512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en-GB"/>
          </a:p>
        </p:txBody>
      </p:sp>
      <p:sp>
        <p:nvSpPr>
          <p:cNvPr id="7" name="Zástupný symbol pro text 6"/>
          <p:cNvSpPr txBox="1">
            <a:spLocks noGrp="1"/>
          </p:cNvSpPr>
          <p:nvPr>
            <p:ph type="body" idx="1"/>
          </p:nvPr>
        </p:nvSpPr>
        <p:spPr>
          <a:xfrm>
            <a:off x="457171" y="1203386"/>
            <a:ext cx="8229090" cy="3394366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defPPr marL="432000" lvl="0" indent="-324000" algn="l" hangingPunct="0">
              <a:lnSpc>
                <a:spcPct val="93000"/>
              </a:lnSpc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en-GB" sz="32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defPPr>
            <a:lvl1pPr marL="432000" lvl="0" indent="-324000" algn="l" hangingPunct="0">
              <a:lnSpc>
                <a:spcPct val="93000"/>
              </a:lnSpc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en-GB" sz="32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1pPr>
            <a:lvl2pPr marL="864000" lvl="1" indent="-324000" algn="l" hangingPunct="0">
              <a:lnSpc>
                <a:spcPct val="93000"/>
              </a:lnSpc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en-GB" sz="24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2pPr>
            <a:lvl3pPr marL="1295999" lvl="2" indent="-288000" algn="l" hangingPunct="0">
              <a:lnSpc>
                <a:spcPct val="93000"/>
              </a:lnSpc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3pPr>
            <a:lvl4pPr marL="1728000" lvl="3" indent="-216000" algn="l" hangingPunct="0">
              <a:lnSpc>
                <a:spcPct val="93000"/>
              </a:lnSpc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4pPr>
            <a:lvl5pPr marL="2160000" lvl="4" indent="-216000" algn="l" hangingPunct="0">
              <a:lnSpc>
                <a:spcPct val="93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5pPr>
            <a:lvl6pPr marL="2592000" lvl="5" indent="-216000" algn="l" hangingPunct="0">
              <a:lnSpc>
                <a:spcPct val="93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6pPr>
            <a:lvl7pPr marL="3024000" lvl="6" indent="-216000" algn="l" hangingPunct="0">
              <a:lnSpc>
                <a:spcPct val="93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7pPr>
            <a:lvl8pPr marL="3456000" lvl="7" indent="-216000" algn="l" hangingPunct="0">
              <a:lnSpc>
                <a:spcPct val="93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8pPr>
            <a:lvl9pPr marL="3887999" lvl="8" indent="-216000" algn="l" hangingPunct="0">
              <a:lnSpc>
                <a:spcPct val="93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  <p:txStyles>
    <p:titleStyle>
      <a:lvl1pPr algn="l" rtl="0" hangingPunct="0">
        <a:lnSpc>
          <a:spcPct val="93000"/>
        </a:lnSpc>
        <a:tabLst/>
        <a:defRPr lang="en-GB" sz="3600" b="0" i="0" u="none" strike="noStrike" kern="1200" spc="0">
          <a:ln>
            <a:noFill/>
          </a:ln>
          <a:solidFill>
            <a:srgbClr val="FFFFFF"/>
          </a:solidFill>
          <a:latin typeface="Arial" pitchFamily="18"/>
          <a:ea typeface="Microsoft YaHei" pitchFamily="2"/>
          <a:cs typeface="Mangal" pitchFamily="2"/>
        </a:defRPr>
      </a:lvl1pPr>
    </p:titleStyle>
    <p:bodyStyle>
      <a:lvl1pPr algn="l" rtl="0" hangingPunct="0">
        <a:lnSpc>
          <a:spcPct val="93000"/>
        </a:lnSpc>
        <a:spcBef>
          <a:spcPts val="0"/>
        </a:spcBef>
        <a:spcAft>
          <a:spcPts val="1148"/>
        </a:spcAft>
        <a:tabLst/>
        <a:defRPr lang="en-GB" sz="2600" b="0" i="0" u="none" strike="noStrike" kern="1200" spc="0">
          <a:ln>
            <a:noFill/>
          </a:ln>
          <a:solidFill>
            <a:srgbClr val="000000"/>
          </a:solidFill>
          <a:latin typeface="Arial" pitchFamily="18"/>
          <a:ea typeface="Microsoft YaHei" pitchFamily="2"/>
          <a:cs typeface="Mangal" pitchFamily="2"/>
        </a:defRPr>
      </a:lvl1pPr>
    </p:bodyStyle>
    <p:otherStyle/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13">
            <a:lum/>
            <a:alphaModFix/>
          </a:blip>
          <a:srcRect/>
          <a:stretch>
            <a:fillRect/>
          </a:stretch>
        </p:blipFill>
        <p:spPr>
          <a:xfrm>
            <a:off x="8099122" y="4384409"/>
            <a:ext cx="1023738" cy="73971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Nadpis 1"/>
          <p:cNvSpPr txBox="1">
            <a:spLocks noGrp="1"/>
          </p:cNvSpPr>
          <p:nvPr>
            <p:ph type="title"/>
          </p:nvPr>
        </p:nvSpPr>
        <p:spPr>
          <a:xfrm>
            <a:off x="456519" y="205259"/>
            <a:ext cx="8216354" cy="849694"/>
          </a:xfrm>
          <a:prstGeom prst="rect">
            <a:avLst/>
          </a:prstGeom>
          <a:noFill/>
          <a:ln>
            <a:noFill/>
          </a:ln>
        </p:spPr>
        <p:txBody>
          <a:bodyPr wrap="square" lIns="72891" tIns="36446" rIns="72891" bIns="36446" anchor="t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/>
            <a:r>
              <a:rPr lang="en-GB"/>
              <a:t>Klepněte pro úpravu formátu titulního textuKliknutím lze upravit styl.</a:t>
            </a:r>
          </a:p>
        </p:txBody>
      </p:sp>
      <p:sp>
        <p:nvSpPr>
          <p:cNvPr id="4" name="Zástupný symbol pro obsah 2"/>
          <p:cNvSpPr txBox="1">
            <a:spLocks noGrp="1"/>
          </p:cNvSpPr>
          <p:nvPr>
            <p:ph type="body" idx="1"/>
          </p:nvPr>
        </p:nvSpPr>
        <p:spPr>
          <a:xfrm>
            <a:off x="456519" y="1203141"/>
            <a:ext cx="8216354" cy="1640356"/>
          </a:xfrm>
          <a:prstGeom prst="rect">
            <a:avLst/>
          </a:prstGeom>
          <a:noFill/>
          <a:ln>
            <a:noFill/>
          </a:ln>
        </p:spPr>
        <p:txBody>
          <a:bodyPr wrap="square" lIns="72891" tIns="36446" rIns="72891" bIns="36446" anchor="t"/>
          <a:lstStyle>
            <a:defPPr marL="432000" lvl="0" indent="-324000" algn="l" hangingPunct="0">
              <a:lnSpc>
                <a:spcPct val="93000"/>
              </a:lnSpc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en-GB" sz="32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defPPr>
            <a:lvl1pPr marL="432000" lvl="0" indent="-324000" algn="l" hangingPunct="0">
              <a:lnSpc>
                <a:spcPct val="93000"/>
              </a:lnSpc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en-GB" sz="32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1pPr>
            <a:lvl2pPr marL="864000" lvl="1" indent="-324000" algn="l" hangingPunct="0">
              <a:lnSpc>
                <a:spcPct val="93000"/>
              </a:lnSpc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en-GB" sz="24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2pPr>
            <a:lvl3pPr marL="1295999" lvl="2" indent="-288000" algn="l" hangingPunct="0">
              <a:lnSpc>
                <a:spcPct val="93000"/>
              </a:lnSpc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3pPr>
            <a:lvl4pPr marL="1728000" lvl="3" indent="-216000" algn="l" hangingPunct="0">
              <a:lnSpc>
                <a:spcPct val="93000"/>
              </a:lnSpc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4pPr>
            <a:lvl5pPr marL="2160000" lvl="4" indent="-216000" algn="l" hangingPunct="0">
              <a:lnSpc>
                <a:spcPct val="93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5pPr>
            <a:lvl6pPr marL="2592000" lvl="5" indent="-216000" algn="l" hangingPunct="0">
              <a:lnSpc>
                <a:spcPct val="93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6pPr>
            <a:lvl7pPr marL="3024000" lvl="6" indent="-216000" algn="l" hangingPunct="0">
              <a:lnSpc>
                <a:spcPct val="93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7pPr>
            <a:lvl8pPr marL="3456000" lvl="7" indent="-216000" algn="l" hangingPunct="0">
              <a:lnSpc>
                <a:spcPct val="93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8pPr>
            <a:lvl9pPr marL="3887999" lvl="8" indent="-216000" algn="l" hangingPunct="0">
              <a:lnSpc>
                <a:spcPct val="93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9pPr>
          </a:lstStyle>
          <a:p>
            <a:pPr lvl="0"/>
            <a:r>
              <a:rPr lang="cs-CZ"/>
              <a:t>Klepněte pro úpravu formátu textu osnovy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 osnovy</a:t>
            </a:r>
          </a:p>
          <a:p>
            <a:pPr lvl="4"/>
            <a:r>
              <a:rPr lang="cs-CZ"/>
              <a:t>Pátá úroveň osnovy</a:t>
            </a:r>
          </a:p>
          <a:p>
            <a:pPr lvl="5"/>
            <a:r>
              <a:rPr lang="cs-CZ"/>
              <a:t>Šestá úroveň</a:t>
            </a:r>
          </a:p>
          <a:p>
            <a:pPr lvl="6"/>
            <a:r>
              <a:rPr lang="cs-CZ"/>
              <a:t>Sedmá úroveň</a:t>
            </a:r>
          </a:p>
          <a:p>
            <a:pPr lvl="7"/>
            <a:r>
              <a:rPr lang="cs-CZ"/>
              <a:t>Osmá úroveň textu</a:t>
            </a:r>
          </a:p>
          <a:p>
            <a:pPr lvl="0"/>
            <a:r>
              <a:rPr lang="cs-CZ"/>
              <a:t>Devátá úroveňKliknutím lze upravit styly předlohy textu.</a:t>
            </a:r>
          </a:p>
          <a:p>
            <a:pPr lvl="0"/>
            <a:r>
              <a:rPr lang="cs-CZ"/>
              <a:t>Druhá úroveň</a:t>
            </a:r>
          </a:p>
          <a:p>
            <a:pPr lvl="0"/>
            <a:r>
              <a:rPr lang="cs-CZ"/>
              <a:t>Třetí úroveň</a:t>
            </a:r>
          </a:p>
          <a:p>
            <a:pPr lvl="0"/>
            <a:r>
              <a:rPr lang="cs-CZ"/>
              <a:t>Čtvrtá úroveň</a:t>
            </a:r>
          </a:p>
          <a:p>
            <a:pPr lvl="0"/>
            <a:r>
              <a:rPr lang="cs-CZ"/>
              <a:t>Pátá úroveň</a:t>
            </a:r>
          </a:p>
        </p:txBody>
      </p:sp>
      <p:sp>
        <p:nvSpPr>
          <p:cNvPr id="5" name="Zástupný symbol pro text 3"/>
          <p:cNvSpPr txBox="1">
            <a:spLocks noGrp="1"/>
          </p:cNvSpPr>
          <p:nvPr>
            <p:ph type="body" sz="quarter" idx="4294967295"/>
          </p:nvPr>
        </p:nvSpPr>
        <p:spPr>
          <a:xfrm>
            <a:off x="456519" y="2947597"/>
            <a:ext cx="8216354" cy="1641582"/>
          </a:xfrm>
          <a:prstGeom prst="rect">
            <a:avLst/>
          </a:prstGeom>
          <a:noFill/>
          <a:ln>
            <a:noFill/>
          </a:ln>
        </p:spPr>
        <p:txBody>
          <a:bodyPr wrap="square" lIns="72891" tIns="36446" rIns="72891" bIns="36446" anchor="t"/>
          <a:lstStyle>
            <a:defPPr marL="432000" lvl="0" indent="-324000" algn="l" hangingPunct="0">
              <a:lnSpc>
                <a:spcPct val="93000"/>
              </a:lnSpc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en-GB" sz="32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defPPr>
            <a:lvl1pPr marL="432000" lvl="0" indent="-324000" algn="l" hangingPunct="0">
              <a:lnSpc>
                <a:spcPct val="93000"/>
              </a:lnSpc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en-GB" sz="32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1pPr>
            <a:lvl2pPr marL="864000" lvl="1" indent="-324000" algn="l" hangingPunct="0">
              <a:lnSpc>
                <a:spcPct val="93000"/>
              </a:lnSpc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en-GB" sz="24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2pPr>
            <a:lvl3pPr marL="1295999" lvl="2" indent="-288000" algn="l" hangingPunct="0">
              <a:lnSpc>
                <a:spcPct val="93000"/>
              </a:lnSpc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3pPr>
            <a:lvl4pPr marL="1728000" lvl="3" indent="-216000" algn="l" hangingPunct="0">
              <a:lnSpc>
                <a:spcPct val="93000"/>
              </a:lnSpc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4pPr>
            <a:lvl5pPr marL="2160000" lvl="4" indent="-216000" algn="l" hangingPunct="0">
              <a:lnSpc>
                <a:spcPct val="93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5pPr>
            <a:lvl6pPr marL="2592000" lvl="5" indent="-216000" algn="l" hangingPunct="0">
              <a:lnSpc>
                <a:spcPct val="93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6pPr>
            <a:lvl7pPr marL="3024000" lvl="6" indent="-216000" algn="l" hangingPunct="0">
              <a:lnSpc>
                <a:spcPct val="93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7pPr>
            <a:lvl8pPr marL="3456000" lvl="7" indent="-216000" algn="l" hangingPunct="0">
              <a:lnSpc>
                <a:spcPct val="93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8pPr>
            <a:lvl9pPr marL="3887999" lvl="8" indent="-216000" algn="l" hangingPunct="0">
              <a:lnSpc>
                <a:spcPct val="93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9pPr>
          </a:lstStyle>
          <a:p>
            <a:pPr lvl="0"/>
            <a:r>
              <a:rPr lang="cs-CZ"/>
              <a:t>Klepněte pro úpravu formátu textu osnovy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 osnovy</a:t>
            </a:r>
          </a:p>
          <a:p>
            <a:pPr lvl="4"/>
            <a:r>
              <a:rPr lang="cs-CZ"/>
              <a:t>Pátá úroveň osnovy</a:t>
            </a:r>
          </a:p>
          <a:p>
            <a:pPr lvl="5"/>
            <a:r>
              <a:rPr lang="cs-CZ"/>
              <a:t>Šestá úroveň</a:t>
            </a:r>
          </a:p>
          <a:p>
            <a:pPr lvl="6"/>
            <a:r>
              <a:rPr lang="cs-CZ"/>
              <a:t>Sedmá úroveň</a:t>
            </a:r>
          </a:p>
          <a:p>
            <a:pPr lvl="7"/>
            <a:r>
              <a:rPr lang="cs-CZ"/>
              <a:t>Osmá úroveň textu</a:t>
            </a:r>
          </a:p>
          <a:p>
            <a:pPr lvl="0"/>
            <a:r>
              <a:rPr lang="cs-CZ"/>
              <a:t>Devátá úroveňKliknutím lze upravit styly předlohy textu.</a:t>
            </a:r>
          </a:p>
          <a:p>
            <a:pPr lvl="0"/>
            <a:r>
              <a:rPr lang="cs-CZ"/>
              <a:t>Druhá úroveň</a:t>
            </a:r>
          </a:p>
          <a:p>
            <a:pPr lvl="0"/>
            <a:r>
              <a:rPr lang="cs-CZ"/>
              <a:t>Třetí úroveň</a:t>
            </a:r>
          </a:p>
          <a:p>
            <a:pPr lvl="0"/>
            <a:r>
              <a:rPr lang="cs-CZ"/>
              <a:t>Čtvrtá úroveň</a:t>
            </a:r>
          </a:p>
          <a:p>
            <a:pPr lvl="0"/>
            <a:r>
              <a:rPr lang="cs-CZ"/>
              <a:t>Pátá úroveň</a:t>
            </a:r>
          </a:p>
        </p:txBody>
      </p:sp>
      <p:sp>
        <p:nvSpPr>
          <p:cNvPr id="6" name="Zástupný symbol pro datum 4"/>
          <p:cNvSpPr txBox="1">
            <a:spLocks noGrp="1"/>
          </p:cNvSpPr>
          <p:nvPr>
            <p:ph type="dt" sz="half" idx="2"/>
          </p:nvPr>
        </p:nvSpPr>
        <p:spPr>
          <a:xfrm>
            <a:off x="456519" y="4685440"/>
            <a:ext cx="2118011" cy="345364"/>
          </a:xfrm>
          <a:prstGeom prst="rect">
            <a:avLst/>
          </a:prstGeom>
          <a:noFill/>
          <a:ln>
            <a:noFill/>
          </a:ln>
        </p:spPr>
        <p:txBody>
          <a:bodyPr wrap="square" lIns="72891" tIns="36446" rIns="72891" bIns="36446" anchor="t" anchorCtr="0"/>
          <a:lstStyle>
            <a:lvl1pPr lvl="0" rtl="0" hangingPunct="0">
              <a:buNone/>
              <a:tabLst/>
              <a:defRPr lang="cs-CZ" sz="19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7" name="Zástupný symbol pro zápatí 5"/>
          <p:cNvSpPr txBox="1">
            <a:spLocks noGrp="1"/>
          </p:cNvSpPr>
          <p:nvPr>
            <p:ph type="ftr" sz="quarter" idx="3"/>
          </p:nvPr>
        </p:nvSpPr>
        <p:spPr>
          <a:xfrm>
            <a:off x="3127707" y="4685440"/>
            <a:ext cx="2886712" cy="345364"/>
          </a:xfrm>
          <a:prstGeom prst="rect">
            <a:avLst/>
          </a:prstGeom>
          <a:noFill/>
          <a:ln>
            <a:noFill/>
          </a:ln>
        </p:spPr>
        <p:txBody>
          <a:bodyPr wrap="square" lIns="72891" tIns="36446" rIns="72891" bIns="36446" anchor="t" anchorCtr="0"/>
          <a:lstStyle>
            <a:lvl1pPr lvl="0" rtl="0" hangingPunct="0">
              <a:buNone/>
              <a:tabLst/>
              <a:defRPr lang="cs-CZ" sz="19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8" name="Zástupný symbol pro číslo snímku 6"/>
          <p:cNvSpPr txBox="1">
            <a:spLocks noGrp="1"/>
          </p:cNvSpPr>
          <p:nvPr>
            <p:ph type="sldNum" sz="quarter" idx="4"/>
          </p:nvPr>
        </p:nvSpPr>
        <p:spPr>
          <a:xfrm>
            <a:off x="6556168" y="4685440"/>
            <a:ext cx="2118011" cy="345364"/>
          </a:xfrm>
          <a:prstGeom prst="rect">
            <a:avLst/>
          </a:prstGeom>
          <a:noFill/>
          <a:ln>
            <a:noFill/>
          </a:ln>
        </p:spPr>
        <p:txBody>
          <a:bodyPr wrap="square" lIns="72891" tIns="36446" rIns="72891" bIns="36446" anchor="t" anchorCtr="0"/>
          <a:lstStyle>
            <a:lvl1pPr marL="0" marR="0" lvl="0" indent="0" algn="l" rtl="0" hangingPunct="1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500" b="0" i="0" u="none" strike="noStrike" kern="1200" spc="0">
                <a:solidFill>
                  <a:srgbClr val="000000"/>
                </a:solidFill>
                <a:latin typeface="Arial" pitchFamily="18"/>
                <a:ea typeface="Microsoft YaHei" pitchFamily="2"/>
                <a:cs typeface="Tahoma" pitchFamily="2"/>
              </a:defRPr>
            </a:lvl1pPr>
          </a:lstStyle>
          <a:p>
            <a:pPr lvl="0"/>
            <a:fld id="{D5E1B42E-C0FF-463E-BC6D-A28325ECF32A}" type="slidenum"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lvl="0" algn="ctr" rtl="0" hangingPunct="0">
        <a:lnSpc>
          <a:spcPct val="93000"/>
        </a:lnSpc>
        <a:spcBef>
          <a:spcPts val="0"/>
        </a:spcBef>
        <a:spcAft>
          <a:spcPts val="0"/>
        </a:spcAft>
        <a:buNone/>
        <a:tabLst/>
        <a:defRPr lang="en-GB" sz="3600" b="0" i="0" u="none" strike="noStrike" kern="1200" spc="0">
          <a:ln>
            <a:noFill/>
          </a:ln>
          <a:solidFill>
            <a:srgbClr val="000000"/>
          </a:solidFill>
          <a:latin typeface="Arial" pitchFamily="18"/>
          <a:ea typeface="Microsoft YaHei" pitchFamily="2"/>
          <a:cs typeface="Mangal" pitchFamily="2"/>
        </a:defRPr>
      </a:lvl1pPr>
    </p:titleStyle>
    <p:bodyStyle>
      <a:lvl1pPr lvl="0" rtl="0">
        <a:buSzPct val="45000"/>
        <a:buFont typeface="StarSymbol"/>
        <a:buChar char="●"/>
        <a:tabLst/>
        <a:defRPr lang="cs-CZ" sz="2600" b="0" i="0" u="none" strike="noStrike" spc="0">
          <a:solidFill>
            <a:srgbClr val="000000"/>
          </a:solidFill>
          <a:latin typeface="Arial" pitchFamily="18"/>
          <a:ea typeface="Microsoft YaHei" pitchFamily="2"/>
        </a:defRPr>
      </a:lvl1pPr>
      <a:lvl2pPr lvl="1" rtl="0">
        <a:buSzPct val="75000"/>
        <a:buFont typeface="StarSymbol"/>
        <a:buChar char="–"/>
        <a:tabLst/>
        <a:defRPr lang="cs-CZ" sz="2600" b="0" i="0" u="none" strike="noStrike" spc="0">
          <a:solidFill>
            <a:srgbClr val="000000"/>
          </a:solidFill>
          <a:latin typeface="Arial" pitchFamily="18"/>
          <a:ea typeface="Microsoft YaHei" pitchFamily="2"/>
        </a:defRPr>
      </a:lvl2pPr>
      <a:lvl3pPr lvl="2" rtl="0">
        <a:buSzPct val="45000"/>
        <a:buFont typeface="StarSymbol"/>
        <a:buChar char="●"/>
        <a:tabLst/>
        <a:defRPr lang="cs-CZ" sz="2600" b="0" i="0" u="none" strike="noStrike" spc="0">
          <a:solidFill>
            <a:srgbClr val="000000"/>
          </a:solidFill>
          <a:latin typeface="Arial" pitchFamily="18"/>
          <a:ea typeface="Microsoft YaHei" pitchFamily="2"/>
        </a:defRPr>
      </a:lvl3pPr>
      <a:lvl4pPr lvl="3" rtl="0">
        <a:buSzPct val="75000"/>
        <a:buFont typeface="StarSymbol"/>
        <a:buChar char="–"/>
        <a:tabLst/>
        <a:defRPr lang="cs-CZ" sz="2600" b="0" i="0" u="none" strike="noStrike" spc="0">
          <a:solidFill>
            <a:srgbClr val="000000"/>
          </a:solidFill>
          <a:latin typeface="Arial" pitchFamily="18"/>
          <a:ea typeface="Microsoft YaHei" pitchFamily="2"/>
        </a:defRPr>
      </a:lvl4pPr>
      <a:lvl5pPr lvl="4" rtl="0">
        <a:buSzPct val="45000"/>
        <a:buFont typeface="StarSymbol"/>
        <a:buChar char="●"/>
        <a:tabLst/>
        <a:defRPr lang="cs-CZ" sz="2600" b="0" i="0" u="none" strike="noStrike" spc="0">
          <a:solidFill>
            <a:srgbClr val="000000"/>
          </a:solidFill>
          <a:latin typeface="Arial" pitchFamily="18"/>
          <a:ea typeface="Microsoft YaHei" pitchFamily="2"/>
        </a:defRPr>
      </a:lvl5pPr>
      <a:lvl6pPr lvl="5" rtl="0">
        <a:buSzPct val="45000"/>
        <a:buFont typeface="StarSymbol"/>
        <a:buChar char="●"/>
        <a:tabLst/>
        <a:defRPr lang="cs-CZ" sz="2600" b="0" i="0" u="none" strike="noStrike" spc="0">
          <a:solidFill>
            <a:srgbClr val="000000"/>
          </a:solidFill>
          <a:latin typeface="Arial" pitchFamily="18"/>
          <a:ea typeface="Microsoft YaHei" pitchFamily="2"/>
        </a:defRPr>
      </a:lvl6pPr>
      <a:lvl7pPr lvl="6" rtl="0">
        <a:buSzPct val="45000"/>
        <a:buFont typeface="StarSymbol"/>
        <a:buChar char="●"/>
        <a:tabLst/>
        <a:defRPr lang="cs-CZ" sz="2600" b="0" i="0" u="none" strike="noStrike" spc="0">
          <a:solidFill>
            <a:srgbClr val="000000"/>
          </a:solidFill>
          <a:latin typeface="Arial" pitchFamily="18"/>
          <a:ea typeface="Microsoft YaHei" pitchFamily="2"/>
        </a:defRPr>
      </a:lvl7pPr>
      <a:lvl8pPr lvl="7" rtl="0">
        <a:buSzPct val="45000"/>
        <a:buFont typeface="StarSymbol"/>
        <a:buChar char="●"/>
        <a:tabLst/>
        <a:defRPr lang="cs-CZ" sz="2600" b="0" i="0" u="none" strike="noStrike" spc="0">
          <a:solidFill>
            <a:srgbClr val="000000"/>
          </a:solidFill>
          <a:latin typeface="Arial" pitchFamily="18"/>
          <a:ea typeface="Microsoft YaHei" pitchFamily="2"/>
        </a:defRPr>
      </a:lvl8pPr>
      <a:lvl9pPr marL="277860" marR="0" lvl="0" indent="-277569" algn="l" rtl="0" hangingPunct="0">
        <a:lnSpc>
          <a:spcPct val="93000"/>
        </a:lnSpc>
        <a:spcBef>
          <a:spcPts val="0"/>
        </a:spcBef>
        <a:spcAft>
          <a:spcPts val="1144"/>
        </a:spcAft>
        <a:buNone/>
        <a:tabLst/>
        <a:defRPr lang="cs-CZ" sz="2600" b="0" i="0" u="none" strike="noStrike" spc="0">
          <a:solidFill>
            <a:srgbClr val="000000"/>
          </a:solidFill>
          <a:latin typeface="Arial" pitchFamily="18"/>
          <a:ea typeface="Microsoft YaHei" pitchFamily="2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2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g"/><Relationship Id="rId3" Type="http://schemas.openxmlformats.org/officeDocument/2006/relationships/image" Target="../media/image18.jpg"/><Relationship Id="rId7" Type="http://schemas.openxmlformats.org/officeDocument/2006/relationships/image" Target="../media/image2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21.jpg"/><Relationship Id="rId5" Type="http://schemas.openxmlformats.org/officeDocument/2006/relationships/image" Target="../media/image20.jpg"/><Relationship Id="rId4" Type="http://schemas.openxmlformats.org/officeDocument/2006/relationships/image" Target="../media/image19.jpg"/><Relationship Id="rId9" Type="http://schemas.openxmlformats.org/officeDocument/2006/relationships/image" Target="../media/image24.jp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jpg"/><Relationship Id="rId7" Type="http://schemas.openxmlformats.org/officeDocument/2006/relationships/image" Target="../media/image2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28.jpg"/><Relationship Id="rId5" Type="http://schemas.openxmlformats.org/officeDocument/2006/relationships/image" Target="../media/image27.jpg"/><Relationship Id="rId4" Type="http://schemas.openxmlformats.org/officeDocument/2006/relationships/image" Target="../media/image26.jpg"/><Relationship Id="rId9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1.xml"/><Relationship Id="rId6" Type="http://schemas.microsoft.com/office/2007/relationships/hdphoto" Target="../media/hdphoto1.wdp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Teď do Česka přišel crowdfunding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1"/>
          <p:cNvSpPr/>
          <p:nvPr/>
        </p:nvSpPr>
        <p:spPr>
          <a:xfrm>
            <a:off x="7511330" y="3698580"/>
            <a:ext cx="1632429" cy="1444651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FFFFFF"/>
          </a:solidFill>
          <a:ln>
            <a:noFill/>
            <a:prstDash val="solid"/>
          </a:ln>
        </p:spPr>
        <p:txBody>
          <a:bodyPr vert="horz" wrap="square" lIns="74057" tIns="37029" rIns="74057" bIns="37029" anchor="t" anchorCtr="0" compatLnSpc="0"/>
          <a:lstStyle/>
          <a:p>
            <a:pPr hangingPunct="0"/>
            <a:endParaRPr lang="cs-CZ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2" name="Rectangle 1"/>
          <p:cNvSpPr txBox="1">
            <a:spLocks noGrp="1"/>
          </p:cNvSpPr>
          <p:nvPr>
            <p:ph type="title" idx="4294967295"/>
          </p:nvPr>
        </p:nvSpPr>
        <p:spPr>
          <a:xfrm>
            <a:off x="376664" y="483518"/>
            <a:ext cx="8227784" cy="415611"/>
          </a:xfrm>
        </p:spPr>
        <p:txBody>
          <a:bodyPr tIns="31489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>
              <a:buNone/>
              <a:tabLst>
                <a:tab pos="0" algn="l"/>
                <a:tab pos="362706" algn="l"/>
                <a:tab pos="726285" algn="l"/>
                <a:tab pos="1090158" algn="l"/>
                <a:tab pos="1454030" algn="l"/>
                <a:tab pos="1817902" algn="l"/>
                <a:tab pos="2181773" algn="l"/>
                <a:tab pos="2545644" algn="l"/>
                <a:tab pos="2909517" algn="l"/>
                <a:tab pos="3273388" algn="l"/>
                <a:tab pos="3637261" algn="l"/>
                <a:tab pos="4001133" algn="l"/>
                <a:tab pos="4365005" algn="l"/>
                <a:tab pos="4728877" algn="l"/>
                <a:tab pos="5092748" algn="l"/>
                <a:tab pos="5456620" algn="l"/>
                <a:tab pos="5820491" algn="l"/>
                <a:tab pos="6184364" algn="l"/>
                <a:tab pos="6548236" algn="l"/>
                <a:tab pos="6912108" algn="l"/>
                <a:tab pos="7275980" algn="l"/>
              </a:tabLst>
            </a:pPr>
            <a:r>
              <a:rPr lang="cs-CZ" sz="1900" dirty="0">
                <a:latin typeface="Calibri" pitchFamily="34"/>
              </a:rPr>
              <a:t>… </a:t>
            </a:r>
            <a:r>
              <a:rPr lang="en-GB" sz="1900" dirty="0">
                <a:latin typeface="Calibri" pitchFamily="34"/>
              </a:rPr>
              <a:t>do </a:t>
            </a:r>
            <a:r>
              <a:rPr lang="en-GB" sz="1900" dirty="0" err="1">
                <a:latin typeface="Calibri" pitchFamily="34"/>
              </a:rPr>
              <a:t>Česka</a:t>
            </a:r>
            <a:r>
              <a:rPr lang="en-GB" sz="1900" dirty="0">
                <a:latin typeface="Calibri" pitchFamily="34"/>
              </a:rPr>
              <a:t> </a:t>
            </a:r>
            <a:r>
              <a:rPr lang="en-GB" sz="1900" dirty="0" err="1">
                <a:latin typeface="Calibri" pitchFamily="34"/>
              </a:rPr>
              <a:t>přišel</a:t>
            </a:r>
            <a:r>
              <a:rPr lang="en-GB" sz="1900" dirty="0">
                <a:latin typeface="Calibri" pitchFamily="34"/>
              </a:rPr>
              <a:t> </a:t>
            </a:r>
            <a:r>
              <a:rPr lang="en-GB" sz="1900" dirty="0" err="1">
                <a:latin typeface="Calibri" pitchFamily="34"/>
              </a:rPr>
              <a:t>crowdfunding</a:t>
            </a:r>
            <a:r>
              <a:rPr lang="en-GB" sz="1900" dirty="0">
                <a:latin typeface="Calibri" pitchFamily="34"/>
              </a:rPr>
              <a:t>.</a:t>
            </a:r>
          </a:p>
        </p:txBody>
      </p:sp>
      <p:sp>
        <p:nvSpPr>
          <p:cNvPr id="3" name="Rectangle 2"/>
          <p:cNvSpPr txBox="1">
            <a:spLocks noGrp="1"/>
          </p:cNvSpPr>
          <p:nvPr>
            <p:ph type="subTitle" idx="4294967295"/>
          </p:nvPr>
        </p:nvSpPr>
        <p:spPr>
          <a:xfrm>
            <a:off x="0" y="4041548"/>
            <a:ext cx="9143760" cy="342952"/>
          </a:xfrm>
          <a:solidFill>
            <a:srgbClr val="C00000"/>
          </a:solidFill>
        </p:spPr>
        <p:txBody>
          <a:bodyPr wrap="square" tIns="22742" anchor="ctr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indent="-268530" algn="ctr">
              <a:spcAft>
                <a:spcPts val="0"/>
              </a:spcAft>
              <a:buNone/>
              <a:tabLst>
                <a:tab pos="277860" algn="l"/>
                <a:tab pos="362706" algn="l"/>
                <a:tab pos="726285" algn="l"/>
                <a:tab pos="1090158" algn="l"/>
                <a:tab pos="1454030" algn="l"/>
                <a:tab pos="1817902" algn="l"/>
                <a:tab pos="2181773" algn="l"/>
                <a:tab pos="2545644" algn="l"/>
                <a:tab pos="2909517" algn="l"/>
                <a:tab pos="3273388" algn="l"/>
                <a:tab pos="3637261" algn="l"/>
                <a:tab pos="4001133" algn="l"/>
                <a:tab pos="4365005" algn="l"/>
                <a:tab pos="4728877" algn="l"/>
                <a:tab pos="5092748" algn="l"/>
                <a:tab pos="5456620" algn="l"/>
                <a:tab pos="5820491" algn="l"/>
                <a:tab pos="6184364" algn="l"/>
                <a:tab pos="6548236" algn="l"/>
                <a:tab pos="6912108" algn="l"/>
                <a:tab pos="7275980" algn="l"/>
              </a:tabLst>
            </a:pPr>
            <a:r>
              <a:rPr lang="cs-CZ" sz="1900" b="1" dirty="0">
                <a:solidFill>
                  <a:schemeClr val="bg1"/>
                </a:solidFill>
                <a:latin typeface="+mn-lt"/>
                <a:ea typeface="Microsoft YaHei" pitchFamily="2"/>
              </a:rPr>
              <a:t>www.hithit.cz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3254350" y="871811"/>
            <a:ext cx="2685802" cy="27800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" y="205259"/>
            <a:ext cx="4572000" cy="638299"/>
          </a:xfrm>
          <a:solidFill>
            <a:srgbClr val="C00000"/>
          </a:solidFill>
        </p:spPr>
        <p:txBody>
          <a:bodyPr/>
          <a:lstStyle/>
          <a:p>
            <a:pPr algn="l">
              <a:buNone/>
            </a:pPr>
            <a:r>
              <a:rPr lang="cs-CZ" b="1" dirty="0" smtClean="0">
                <a:solidFill>
                  <a:schemeClr val="bg1"/>
                </a:solidFill>
              </a:rPr>
              <a:t>	Jak to začalo…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171" y="1491418"/>
            <a:ext cx="5482981" cy="2880532"/>
          </a:xfrm>
        </p:spPr>
        <p:txBody>
          <a:bodyPr/>
          <a:lstStyle/>
          <a:p>
            <a:pPr marL="108000" indent="0">
              <a:buNone/>
            </a:pPr>
            <a:r>
              <a:rPr lang="cs-CZ" sz="2000" dirty="0" smtClean="0"/>
              <a:t>„Máme s </a:t>
            </a:r>
            <a:r>
              <a:rPr lang="cs-CZ" sz="2000" dirty="0" err="1" smtClean="0"/>
              <a:t>klukama</a:t>
            </a:r>
            <a:r>
              <a:rPr lang="cs-CZ" sz="2000" dirty="0" smtClean="0"/>
              <a:t> kapelu, nemůžeš se zeptat </a:t>
            </a:r>
            <a:r>
              <a:rPr lang="cs-CZ" sz="2000" dirty="0" err="1"/>
              <a:t>ň</a:t>
            </a:r>
            <a:r>
              <a:rPr lang="cs-CZ" sz="2000" dirty="0" err="1" smtClean="0"/>
              <a:t>ákejch</a:t>
            </a:r>
            <a:r>
              <a:rPr lang="cs-CZ" sz="2000" dirty="0" smtClean="0"/>
              <a:t> firem, jestli by nám nedali peníze? Dáme jim logo na desku…“</a:t>
            </a:r>
          </a:p>
          <a:p>
            <a:pPr marL="108000" indent="0">
              <a:buNone/>
            </a:pPr>
            <a:endParaRPr lang="cs-CZ" sz="2000" dirty="0"/>
          </a:p>
          <a:p>
            <a:pPr marL="108000" indent="0">
              <a:buNone/>
            </a:pPr>
            <a:r>
              <a:rPr lang="cs-CZ" sz="2000" dirty="0" smtClean="0"/>
              <a:t>„Děláme na prvním ročníku úplně největšího festivalu v Čechách, sháníme teď hlavně peníze, aby to byla fakt bomba…“</a:t>
            </a:r>
            <a:endParaRPr lang="cs-CZ" sz="2000" dirty="0"/>
          </a:p>
        </p:txBody>
      </p:sp>
      <p:pic>
        <p:nvPicPr>
          <p:cNvPr id="1026" name="Picture 2" descr="http://www.azbar.org/media/493791/helpbutt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8825" y="1275606"/>
            <a:ext cx="3305175" cy="3295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3813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0" y="195486"/>
            <a:ext cx="1331640" cy="28803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0" y="968119"/>
            <a:ext cx="1331640" cy="28803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Rectangle 1"/>
          <p:cNvSpPr txBox="1">
            <a:spLocks noGrp="1"/>
          </p:cNvSpPr>
          <p:nvPr>
            <p:ph type="title" idx="4294967295"/>
          </p:nvPr>
        </p:nvSpPr>
        <p:spPr>
          <a:xfrm>
            <a:off x="260914" y="197781"/>
            <a:ext cx="8227784" cy="1045400"/>
          </a:xfrm>
        </p:spPr>
        <p:txBody>
          <a:bodyPr tIns="25658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algn="l">
              <a:buNone/>
              <a:tabLst>
                <a:tab pos="0" algn="l"/>
                <a:tab pos="362706" algn="l"/>
                <a:tab pos="726285" algn="l"/>
                <a:tab pos="1090158" algn="l"/>
                <a:tab pos="1454030" algn="l"/>
                <a:tab pos="1817902" algn="l"/>
                <a:tab pos="2181773" algn="l"/>
                <a:tab pos="2545644" algn="l"/>
                <a:tab pos="2909517" algn="l"/>
                <a:tab pos="3273388" algn="l"/>
                <a:tab pos="3637261" algn="l"/>
                <a:tab pos="4001133" algn="l"/>
                <a:tab pos="4365005" algn="l"/>
                <a:tab pos="4728877" algn="l"/>
                <a:tab pos="5092748" algn="l"/>
                <a:tab pos="5456620" algn="l"/>
                <a:tab pos="5820491" algn="l"/>
                <a:tab pos="6184364" algn="l"/>
                <a:tab pos="6548236" algn="l"/>
                <a:tab pos="6912108" algn="l"/>
                <a:tab pos="7275980" algn="l"/>
              </a:tabLst>
            </a:pPr>
            <a:r>
              <a:rPr lang="en-GB" sz="1600" b="1" dirty="0">
                <a:solidFill>
                  <a:schemeClr val="bg1"/>
                </a:solidFill>
                <a:latin typeface="Calibri" pitchFamily="34"/>
              </a:rPr>
              <a:t>KDO:</a:t>
            </a:r>
            <a:r>
              <a:rPr lang="en-GB" sz="1600" dirty="0">
                <a:latin typeface="Calibri" pitchFamily="34"/>
              </a:rPr>
              <a:t> </a:t>
            </a:r>
            <a:r>
              <a:rPr lang="cs-CZ" sz="1600" dirty="0" smtClean="0">
                <a:latin typeface="Calibri" pitchFamily="34"/>
              </a:rPr>
              <a:t/>
            </a:r>
            <a:br>
              <a:rPr lang="cs-CZ" sz="1600" dirty="0" smtClean="0">
                <a:latin typeface="Calibri" pitchFamily="34"/>
              </a:rPr>
            </a:br>
            <a:r>
              <a:rPr lang="cs-CZ" sz="2400" dirty="0" smtClean="0">
                <a:latin typeface="Calibri" pitchFamily="34"/>
              </a:rPr>
              <a:t> </a:t>
            </a:r>
            <a:r>
              <a:rPr lang="cs-CZ" sz="1600" dirty="0" smtClean="0">
                <a:latin typeface="Calibri" pitchFamily="34"/>
              </a:rPr>
              <a:t>Nesourodá, ale odhodlaná</a:t>
            </a:r>
            <a:r>
              <a:rPr lang="en-GB" sz="1600" dirty="0" smtClean="0">
                <a:latin typeface="Calibri" pitchFamily="34"/>
              </a:rPr>
              <a:t> </a:t>
            </a:r>
            <a:r>
              <a:rPr lang="en-GB" sz="1600" dirty="0" err="1">
                <a:latin typeface="Calibri" pitchFamily="34"/>
              </a:rPr>
              <a:t>skupina</a:t>
            </a:r>
            <a:r>
              <a:rPr lang="en-GB" sz="1600" dirty="0">
                <a:latin typeface="Calibri" pitchFamily="34"/>
              </a:rPr>
              <a:t> </a:t>
            </a:r>
            <a:r>
              <a:rPr lang="en-GB" sz="1600" dirty="0" err="1">
                <a:latin typeface="Calibri" pitchFamily="34"/>
              </a:rPr>
              <a:t>lidí</a:t>
            </a:r>
            <a:r>
              <a:rPr lang="en-GB" sz="1600" dirty="0">
                <a:latin typeface="Calibri" pitchFamily="34"/>
              </a:rPr>
              <a:t>, </a:t>
            </a:r>
            <a:r>
              <a:rPr lang="cs-CZ" sz="1600" dirty="0" smtClean="0">
                <a:latin typeface="Calibri" pitchFamily="34"/>
              </a:rPr>
              <a:t>která řídí desítku dalších firem</a:t>
            </a:r>
            <a:br>
              <a:rPr lang="cs-CZ" sz="1600" dirty="0" smtClean="0">
                <a:latin typeface="Calibri" pitchFamily="34"/>
              </a:rPr>
            </a:br>
            <a:r>
              <a:rPr lang="cs-CZ" sz="1600" dirty="0" smtClean="0">
                <a:latin typeface="Calibri" pitchFamily="34"/>
              </a:rPr>
              <a:t/>
            </a:r>
            <a:br>
              <a:rPr lang="cs-CZ" sz="1600" dirty="0" smtClean="0">
                <a:latin typeface="Calibri" pitchFamily="34"/>
              </a:rPr>
            </a:br>
            <a:r>
              <a:rPr lang="cs-CZ" sz="1600" b="1" dirty="0" smtClean="0">
                <a:solidFill>
                  <a:schemeClr val="bg1"/>
                </a:solidFill>
                <a:latin typeface="Calibri" pitchFamily="34"/>
              </a:rPr>
              <a:t>PROČ:</a:t>
            </a:r>
            <a:r>
              <a:rPr lang="cs-CZ" sz="1600" dirty="0" smtClean="0">
                <a:solidFill>
                  <a:schemeClr val="bg1"/>
                </a:solidFill>
                <a:latin typeface="Calibri" pitchFamily="34"/>
              </a:rPr>
              <a:t> </a:t>
            </a:r>
            <a:r>
              <a:rPr lang="cs-CZ" sz="1600" dirty="0" smtClean="0">
                <a:latin typeface="Calibri" pitchFamily="34"/>
              </a:rPr>
              <a:t/>
            </a:r>
            <a:br>
              <a:rPr lang="cs-CZ" sz="1600" dirty="0" smtClean="0">
                <a:latin typeface="Calibri" pitchFamily="34"/>
              </a:rPr>
            </a:br>
            <a:r>
              <a:rPr lang="en-GB" sz="1600" dirty="0" err="1" smtClean="0">
                <a:latin typeface="Calibri" pitchFamily="34"/>
              </a:rPr>
              <a:t>Pomoct</a:t>
            </a:r>
            <a:r>
              <a:rPr lang="en-GB" sz="1600" dirty="0" smtClean="0">
                <a:latin typeface="Calibri" pitchFamily="34"/>
              </a:rPr>
              <a:t> </a:t>
            </a:r>
            <a:r>
              <a:rPr lang="en-GB" sz="1600" dirty="0" err="1" smtClean="0">
                <a:latin typeface="Calibri" pitchFamily="34"/>
              </a:rPr>
              <a:t>na</a:t>
            </a:r>
            <a:r>
              <a:rPr lang="en-GB" sz="1600" dirty="0" smtClean="0">
                <a:latin typeface="Calibri" pitchFamily="34"/>
              </a:rPr>
              <a:t> </a:t>
            </a:r>
            <a:r>
              <a:rPr lang="en-GB" sz="1600" dirty="0" err="1" smtClean="0">
                <a:latin typeface="Calibri" pitchFamily="34"/>
              </a:rPr>
              <a:t>svět</a:t>
            </a:r>
            <a:r>
              <a:rPr lang="en-GB" sz="1600" dirty="0" smtClean="0">
                <a:latin typeface="Calibri" pitchFamily="34"/>
              </a:rPr>
              <a:t> </a:t>
            </a:r>
            <a:r>
              <a:rPr lang="en-GB" sz="1600" dirty="0" err="1" smtClean="0">
                <a:latin typeface="Calibri" pitchFamily="34"/>
              </a:rPr>
              <a:t>skvělým</a:t>
            </a:r>
            <a:r>
              <a:rPr lang="en-GB" sz="1600" dirty="0" smtClean="0">
                <a:latin typeface="Calibri" pitchFamily="34"/>
              </a:rPr>
              <a:t> </a:t>
            </a:r>
            <a:r>
              <a:rPr lang="en-GB" sz="1600" dirty="0" err="1" smtClean="0">
                <a:latin typeface="Calibri" pitchFamily="34"/>
              </a:rPr>
              <a:t>věcem</a:t>
            </a:r>
            <a:r>
              <a:rPr lang="en-GB" sz="1600" dirty="0" smtClean="0">
                <a:latin typeface="Calibri" pitchFamily="34"/>
              </a:rPr>
              <a:t>, </a:t>
            </a:r>
            <a:r>
              <a:rPr lang="en-GB" sz="1600" dirty="0" err="1" smtClean="0">
                <a:latin typeface="Calibri" pitchFamily="34"/>
              </a:rPr>
              <a:t>které</a:t>
            </a:r>
            <a:r>
              <a:rPr lang="en-GB" sz="1600" dirty="0" smtClean="0">
                <a:latin typeface="Calibri" pitchFamily="34"/>
              </a:rPr>
              <a:t> </a:t>
            </a:r>
            <a:r>
              <a:rPr lang="en-GB" sz="1600" dirty="0" err="1" smtClean="0">
                <a:latin typeface="Calibri" pitchFamily="34"/>
              </a:rPr>
              <a:t>nás</a:t>
            </a:r>
            <a:r>
              <a:rPr lang="en-GB" sz="1600" dirty="0" smtClean="0">
                <a:latin typeface="Calibri" pitchFamily="34"/>
              </a:rPr>
              <a:t> </a:t>
            </a:r>
            <a:r>
              <a:rPr lang="en-GB" sz="1600" dirty="0" err="1" smtClean="0">
                <a:latin typeface="Calibri" pitchFamily="34"/>
              </a:rPr>
              <a:t>baví</a:t>
            </a:r>
            <a:r>
              <a:rPr lang="en-GB" sz="1600" dirty="0" smtClean="0">
                <a:latin typeface="Calibri" pitchFamily="34"/>
              </a:rPr>
              <a:t>.</a:t>
            </a:r>
            <a:r>
              <a:rPr lang="cs-CZ" sz="1600" dirty="0" smtClean="0">
                <a:latin typeface="Calibri" pitchFamily="34"/>
              </a:rPr>
              <a:t> </a:t>
            </a:r>
            <a:br>
              <a:rPr lang="cs-CZ" sz="1600" dirty="0" smtClean="0">
                <a:latin typeface="Calibri" pitchFamily="34"/>
              </a:rPr>
            </a:br>
            <a:r>
              <a:rPr lang="cs-CZ" sz="1600" dirty="0" smtClean="0">
                <a:latin typeface="Calibri" pitchFamily="34"/>
              </a:rPr>
              <a:t>…a nebaví nás poslouchat výmluvy, že něco nejde, protože na to nejsou peníze.</a:t>
            </a:r>
            <a:endParaRPr lang="en-GB" sz="1600" dirty="0">
              <a:latin typeface="Calibri" pitchFamily="34"/>
            </a:endParaRPr>
          </a:p>
        </p:txBody>
      </p:sp>
      <p:pic>
        <p:nvPicPr>
          <p:cNvPr id="4" name="Picture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 l="3153" t="3172" r="3184" b="4388"/>
          <a:stretch>
            <a:fillRect/>
          </a:stretch>
        </p:blipFill>
        <p:spPr>
          <a:xfrm>
            <a:off x="6084168" y="1975559"/>
            <a:ext cx="3059918" cy="3168546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73" t="13912" r="14501" b="16281"/>
          <a:stretch/>
        </p:blipFill>
        <p:spPr bwMode="auto">
          <a:xfrm>
            <a:off x="0" y="1975558"/>
            <a:ext cx="6038174" cy="3168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bdélník 6"/>
          <p:cNvSpPr/>
          <p:nvPr/>
        </p:nvSpPr>
        <p:spPr>
          <a:xfrm rot="1850176">
            <a:off x="6575903" y="3697115"/>
            <a:ext cx="45719" cy="9367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915566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>
              <a:buNone/>
            </a:pPr>
            <a:r>
              <a:rPr lang="cs-CZ" b="1" dirty="0" smtClean="0">
                <a:solidFill>
                  <a:schemeClr val="bg1"/>
                </a:solidFill>
              </a:rPr>
              <a:t>Co je a co není </a:t>
            </a:r>
            <a:r>
              <a:rPr lang="cs-CZ" b="1" dirty="0" err="1" smtClean="0">
                <a:solidFill>
                  <a:schemeClr val="bg1"/>
                </a:solidFill>
              </a:rPr>
              <a:t>Hithit</a:t>
            </a:r>
            <a:r>
              <a:rPr lang="cs-CZ" b="1" dirty="0" smtClean="0">
                <a:solidFill>
                  <a:schemeClr val="bg1"/>
                </a:solidFill>
              </a:rPr>
              <a:t>?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8000" indent="0">
              <a:buNone/>
            </a:pPr>
            <a:r>
              <a:rPr lang="cs-CZ" b="1" dirty="0" err="1" smtClean="0"/>
              <a:t>Hithit</a:t>
            </a:r>
            <a:r>
              <a:rPr lang="cs-CZ" b="1" dirty="0" smtClean="0"/>
              <a:t> není charita.</a:t>
            </a:r>
          </a:p>
          <a:p>
            <a:pPr marL="108000" indent="0">
              <a:buNone/>
            </a:pPr>
            <a:r>
              <a:rPr lang="cs-CZ" sz="1800" dirty="0" smtClean="0"/>
              <a:t>Tu děláme pro dobrý pocit, na </a:t>
            </a:r>
            <a:r>
              <a:rPr lang="cs-CZ" sz="1800" dirty="0" err="1" smtClean="0"/>
              <a:t>Hithitu</a:t>
            </a:r>
            <a:r>
              <a:rPr lang="cs-CZ" sz="1800" dirty="0" smtClean="0"/>
              <a:t> nakupujeme a tím podporujeme.</a:t>
            </a:r>
          </a:p>
          <a:p>
            <a:pPr marL="108000" indent="0">
              <a:buNone/>
            </a:pPr>
            <a:r>
              <a:rPr lang="cs-CZ" b="1" dirty="0" err="1" smtClean="0"/>
              <a:t>Hithit</a:t>
            </a:r>
            <a:r>
              <a:rPr lang="cs-CZ" b="1" dirty="0" smtClean="0"/>
              <a:t> je </a:t>
            </a:r>
            <a:r>
              <a:rPr lang="cs-CZ" b="1" dirty="0" err="1" smtClean="0"/>
              <a:t>eshop</a:t>
            </a:r>
            <a:r>
              <a:rPr lang="cs-CZ" b="1" dirty="0" smtClean="0"/>
              <a:t> s neexistujícím zbožím </a:t>
            </a:r>
          </a:p>
          <a:p>
            <a:pPr marL="108000" indent="0">
              <a:buNone/>
            </a:pPr>
            <a:r>
              <a:rPr lang="cs-CZ" sz="1800" dirty="0" smtClean="0"/>
              <a:t>…zatím neexistujícím</a:t>
            </a:r>
          </a:p>
          <a:p>
            <a:pPr marL="108000" indent="0">
              <a:buNone/>
            </a:pPr>
            <a:r>
              <a:rPr lang="cs-CZ" b="1" dirty="0" err="1" smtClean="0"/>
              <a:t>Hithit</a:t>
            </a:r>
            <a:r>
              <a:rPr lang="cs-CZ" b="1" dirty="0" smtClean="0"/>
              <a:t> je předprodejní síť. </a:t>
            </a:r>
          </a:p>
          <a:p>
            <a:pPr marL="108000" indent="0">
              <a:buNone/>
            </a:pPr>
            <a:r>
              <a:rPr lang="cs-CZ" sz="1800" dirty="0" smtClean="0"/>
              <a:t>… nejdřív zaplať, pak dostaneš dárek nebo zážitek</a:t>
            </a:r>
            <a:endParaRPr lang="cs-CZ" sz="1800" dirty="0"/>
          </a:p>
        </p:txBody>
      </p:sp>
      <p:cxnSp>
        <p:nvCxnSpPr>
          <p:cNvPr id="6" name="Přímá spojnice 5"/>
          <p:cNvCxnSpPr/>
          <p:nvPr/>
        </p:nvCxnSpPr>
        <p:spPr>
          <a:xfrm>
            <a:off x="179512" y="2211710"/>
            <a:ext cx="856895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179512" y="3291830"/>
            <a:ext cx="856895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http://www.protisedi.cz/sites/default/files/imagecache/400xY/hithit_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2828962"/>
            <a:ext cx="2513855" cy="2325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0527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rincip crowdfundingu &#10;(skupinového financování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 txBox="1">
            <a:spLocks noGrp="1"/>
          </p:cNvSpPr>
          <p:nvPr>
            <p:ph type="title" idx="4294967295"/>
          </p:nvPr>
        </p:nvSpPr>
        <p:spPr>
          <a:xfrm>
            <a:off x="0" y="-7568"/>
            <a:ext cx="4860031" cy="710307"/>
          </a:xfrm>
          <a:solidFill>
            <a:srgbClr val="C00000"/>
          </a:solidFill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algn="l">
              <a:buNone/>
              <a:tabLst>
                <a:tab pos="0" algn="l"/>
                <a:tab pos="362706" algn="l"/>
                <a:tab pos="726285" algn="l"/>
                <a:tab pos="1090158" algn="l"/>
                <a:tab pos="1454030" algn="l"/>
                <a:tab pos="1817902" algn="l"/>
                <a:tab pos="2181773" algn="l"/>
                <a:tab pos="2545644" algn="l"/>
                <a:tab pos="2909517" algn="l"/>
                <a:tab pos="3273388" algn="l"/>
                <a:tab pos="3637261" algn="l"/>
                <a:tab pos="4001133" algn="l"/>
                <a:tab pos="4365005" algn="l"/>
                <a:tab pos="4728877" algn="l"/>
                <a:tab pos="5092748" algn="l"/>
                <a:tab pos="5456620" algn="l"/>
                <a:tab pos="5820491" algn="l"/>
                <a:tab pos="6184364" algn="l"/>
                <a:tab pos="6548236" algn="l"/>
                <a:tab pos="6912108" algn="l"/>
                <a:tab pos="7275980" algn="l"/>
              </a:tabLst>
            </a:pPr>
            <a:r>
              <a:rPr lang="cs-CZ" sz="2000" b="1" dirty="0" smtClean="0">
                <a:solidFill>
                  <a:schemeClr val="bg1"/>
                </a:solidFill>
                <a:latin typeface="Calibri" pitchFamily="34"/>
              </a:rPr>
              <a:t>		</a:t>
            </a:r>
            <a:r>
              <a:rPr lang="en-GB" sz="2000" b="1" dirty="0" err="1" smtClean="0">
                <a:solidFill>
                  <a:schemeClr val="bg1"/>
                </a:solidFill>
                <a:latin typeface="Calibri" pitchFamily="34"/>
              </a:rPr>
              <a:t>Princip</a:t>
            </a:r>
            <a:r>
              <a:rPr lang="en-GB" sz="2000" b="1" dirty="0" smtClean="0">
                <a:solidFill>
                  <a:schemeClr val="bg1"/>
                </a:solidFill>
                <a:latin typeface="Calibri" pitchFamily="34"/>
              </a:rPr>
              <a:t> </a:t>
            </a:r>
            <a:r>
              <a:rPr lang="en-GB" sz="2000" b="1" dirty="0" err="1">
                <a:solidFill>
                  <a:schemeClr val="bg1"/>
                </a:solidFill>
                <a:latin typeface="Calibri" pitchFamily="34"/>
              </a:rPr>
              <a:t>crowdfundingu</a:t>
            </a:r>
            <a:r>
              <a:rPr lang="en-GB" sz="2000" b="1" dirty="0">
                <a:solidFill>
                  <a:schemeClr val="bg1"/>
                </a:solidFill>
                <a:latin typeface="Calibri" pitchFamily="34"/>
              </a:rPr>
              <a:t> </a:t>
            </a:r>
            <a:br>
              <a:rPr lang="en-GB" sz="2000" b="1" dirty="0">
                <a:solidFill>
                  <a:schemeClr val="bg1"/>
                </a:solidFill>
                <a:latin typeface="Calibri" pitchFamily="34"/>
              </a:rPr>
            </a:br>
            <a:r>
              <a:rPr lang="cs-CZ" sz="2000" b="1" dirty="0" smtClean="0">
                <a:solidFill>
                  <a:schemeClr val="bg1"/>
                </a:solidFill>
                <a:latin typeface="Calibri" pitchFamily="34"/>
              </a:rPr>
              <a:t>		</a:t>
            </a:r>
            <a:r>
              <a:rPr lang="en-GB" sz="2000" b="1" dirty="0" smtClean="0">
                <a:solidFill>
                  <a:schemeClr val="bg1"/>
                </a:solidFill>
                <a:latin typeface="Calibri" pitchFamily="34"/>
              </a:rPr>
              <a:t>(</a:t>
            </a:r>
            <a:r>
              <a:rPr lang="en-GB" sz="2000" b="1" dirty="0" err="1">
                <a:solidFill>
                  <a:schemeClr val="bg1"/>
                </a:solidFill>
                <a:latin typeface="Calibri" pitchFamily="34"/>
              </a:rPr>
              <a:t>skupinového</a:t>
            </a:r>
            <a:r>
              <a:rPr lang="en-GB" sz="2000" b="1" dirty="0">
                <a:solidFill>
                  <a:schemeClr val="bg1"/>
                </a:solidFill>
                <a:latin typeface="Calibri" pitchFamily="34"/>
              </a:rPr>
              <a:t> </a:t>
            </a:r>
            <a:r>
              <a:rPr lang="en-GB" sz="2000" b="1" dirty="0" err="1">
                <a:solidFill>
                  <a:schemeClr val="bg1"/>
                </a:solidFill>
                <a:latin typeface="Calibri" pitchFamily="34"/>
              </a:rPr>
              <a:t>financování</a:t>
            </a:r>
            <a:r>
              <a:rPr lang="en-GB" sz="2000" b="1" dirty="0">
                <a:solidFill>
                  <a:schemeClr val="bg1"/>
                </a:solidFill>
                <a:latin typeface="Calibri" pitchFamily="34"/>
              </a:rPr>
              <a:t>)</a:t>
            </a:r>
          </a:p>
        </p:txBody>
      </p:sp>
      <p:sp>
        <p:nvSpPr>
          <p:cNvPr id="3" name="Rectangle 2"/>
          <p:cNvSpPr txBox="1">
            <a:spLocks noGrp="1"/>
          </p:cNvSpPr>
          <p:nvPr>
            <p:ph type="body" idx="4294967295"/>
          </p:nvPr>
        </p:nvSpPr>
        <p:spPr>
          <a:xfrm>
            <a:off x="456518" y="1069885"/>
            <a:ext cx="4011355" cy="4022145"/>
          </a:xfrm>
        </p:spPr>
        <p:txBody>
          <a:bodyPr/>
          <a:lstStyle>
            <a:defPPr marL="432000" lvl="0" indent="-324000" algn="l" hangingPunct="0">
              <a:lnSpc>
                <a:spcPct val="93000"/>
              </a:lnSpc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en-GB" sz="32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defPPr>
            <a:lvl1pPr marL="432000" lvl="0" indent="-324000" algn="l" hangingPunct="0">
              <a:lnSpc>
                <a:spcPct val="93000"/>
              </a:lnSpc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en-GB" sz="32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1pPr>
            <a:lvl2pPr marL="864000" lvl="1" indent="-324000" algn="l" hangingPunct="0">
              <a:lnSpc>
                <a:spcPct val="93000"/>
              </a:lnSpc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en-GB" sz="24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2pPr>
            <a:lvl3pPr marL="1295999" lvl="2" indent="-288000" algn="l" hangingPunct="0">
              <a:lnSpc>
                <a:spcPct val="93000"/>
              </a:lnSpc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3pPr>
            <a:lvl4pPr marL="1728000" lvl="3" indent="-216000" algn="l" hangingPunct="0">
              <a:lnSpc>
                <a:spcPct val="93000"/>
              </a:lnSpc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4pPr>
            <a:lvl5pPr marL="2160000" lvl="4" indent="-216000" algn="l" hangingPunct="0">
              <a:lnSpc>
                <a:spcPct val="93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5pPr>
            <a:lvl6pPr marL="2592000" lvl="5" indent="-216000" algn="l" hangingPunct="0">
              <a:lnSpc>
                <a:spcPct val="93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6pPr>
            <a:lvl7pPr marL="3024000" lvl="6" indent="-216000" algn="l" hangingPunct="0">
              <a:lnSpc>
                <a:spcPct val="93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7pPr>
            <a:lvl8pPr marL="3456000" lvl="7" indent="-216000" algn="l" hangingPunct="0">
              <a:lnSpc>
                <a:spcPct val="93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8pPr>
            <a:lvl9pPr marL="3887999" lvl="8" indent="-216000" algn="l" hangingPunct="0">
              <a:lnSpc>
                <a:spcPct val="93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9pPr>
          </a:lstStyle>
          <a:p>
            <a:pPr marL="4373" indent="0">
              <a:spcAft>
                <a:spcPts val="1144"/>
              </a:spcAft>
              <a:buNone/>
              <a:tabLst>
                <a:tab pos="555721" algn="l"/>
                <a:tab pos="640566" algn="l"/>
                <a:tab pos="1004146" algn="l"/>
                <a:tab pos="1368018" algn="l"/>
                <a:tab pos="1731890" algn="l"/>
                <a:tab pos="2095762" algn="l"/>
                <a:tab pos="2459634" algn="l"/>
                <a:tab pos="2823505" algn="l"/>
                <a:tab pos="3187378" algn="l"/>
                <a:tab pos="3551249" algn="l"/>
                <a:tab pos="3915121" algn="l"/>
                <a:tab pos="4278993" algn="l"/>
                <a:tab pos="4642865" algn="l"/>
                <a:tab pos="5006737" algn="l"/>
                <a:tab pos="5370609" algn="l"/>
                <a:tab pos="5734481" algn="l"/>
                <a:tab pos="6098352" algn="l"/>
                <a:tab pos="6462224" algn="l"/>
                <a:tab pos="6826096" algn="l"/>
                <a:tab pos="7189968" algn="l"/>
                <a:tab pos="7553840" algn="l"/>
              </a:tabLst>
            </a:pPr>
            <a:r>
              <a:rPr lang="cs-CZ" sz="1200" dirty="0" smtClean="0">
                <a:latin typeface="Calibri" pitchFamily="34"/>
                <a:ea typeface="Microsoft YaHei" pitchFamily="2"/>
              </a:rPr>
              <a:t>Máte </a:t>
            </a:r>
            <a:r>
              <a:rPr lang="cs-CZ" sz="1200" dirty="0">
                <a:latin typeface="Calibri" pitchFamily="34"/>
                <a:ea typeface="Microsoft YaHei" pitchFamily="2"/>
              </a:rPr>
              <a:t>skvělý nápad, chybí vám ale peníze. </a:t>
            </a:r>
            <a:r>
              <a:rPr lang="cs-CZ" sz="1200" b="1" dirty="0">
                <a:latin typeface="Calibri" pitchFamily="34"/>
                <a:ea typeface="Microsoft YaHei" pitchFamily="2"/>
              </a:rPr>
              <a:t>Zaregistrujte se na Hithit.cz</a:t>
            </a:r>
            <a:r>
              <a:rPr lang="cs-CZ" sz="1200" b="1" dirty="0" smtClean="0">
                <a:latin typeface="Calibri" pitchFamily="34"/>
                <a:ea typeface="Microsoft YaHei" pitchFamily="2"/>
              </a:rPr>
              <a:t>.</a:t>
            </a:r>
          </a:p>
          <a:p>
            <a:pPr marL="4373" indent="0">
              <a:spcAft>
                <a:spcPts val="1144"/>
              </a:spcAft>
              <a:buNone/>
              <a:tabLst>
                <a:tab pos="555721" algn="l"/>
                <a:tab pos="640566" algn="l"/>
                <a:tab pos="1004146" algn="l"/>
                <a:tab pos="1368018" algn="l"/>
                <a:tab pos="1731890" algn="l"/>
                <a:tab pos="2095762" algn="l"/>
                <a:tab pos="2459634" algn="l"/>
                <a:tab pos="2823505" algn="l"/>
                <a:tab pos="3187378" algn="l"/>
                <a:tab pos="3551249" algn="l"/>
                <a:tab pos="3915121" algn="l"/>
                <a:tab pos="4278993" algn="l"/>
                <a:tab pos="4642865" algn="l"/>
                <a:tab pos="5006737" algn="l"/>
                <a:tab pos="5370609" algn="l"/>
                <a:tab pos="5734481" algn="l"/>
                <a:tab pos="6098352" algn="l"/>
                <a:tab pos="6462224" algn="l"/>
                <a:tab pos="6826096" algn="l"/>
                <a:tab pos="7189968" algn="l"/>
                <a:tab pos="7553840" algn="l"/>
              </a:tabLst>
            </a:pPr>
            <a:endParaRPr lang="cs-CZ" sz="1200" b="1" dirty="0" smtClean="0">
              <a:latin typeface="Calibri" pitchFamily="34"/>
              <a:ea typeface="Microsoft YaHei" pitchFamily="2"/>
            </a:endParaRPr>
          </a:p>
          <a:p>
            <a:pPr marL="4373" indent="0">
              <a:spcAft>
                <a:spcPts val="1144"/>
              </a:spcAft>
              <a:buNone/>
              <a:tabLst>
                <a:tab pos="555721" algn="l"/>
                <a:tab pos="640566" algn="l"/>
                <a:tab pos="1004146" algn="l"/>
                <a:tab pos="1368018" algn="l"/>
                <a:tab pos="1731890" algn="l"/>
                <a:tab pos="2095762" algn="l"/>
                <a:tab pos="2459634" algn="l"/>
                <a:tab pos="2823505" algn="l"/>
                <a:tab pos="3187378" algn="l"/>
                <a:tab pos="3551249" algn="l"/>
                <a:tab pos="3915121" algn="l"/>
                <a:tab pos="4278993" algn="l"/>
                <a:tab pos="4642865" algn="l"/>
                <a:tab pos="5006737" algn="l"/>
                <a:tab pos="5370609" algn="l"/>
                <a:tab pos="5734481" algn="l"/>
                <a:tab pos="6098352" algn="l"/>
                <a:tab pos="6462224" algn="l"/>
                <a:tab pos="6826096" algn="l"/>
                <a:tab pos="7189968" algn="l"/>
                <a:tab pos="7553840" algn="l"/>
              </a:tabLst>
            </a:pPr>
            <a:r>
              <a:rPr lang="cs-CZ" sz="1200" b="1" dirty="0" smtClean="0">
                <a:latin typeface="Calibri" pitchFamily="34"/>
                <a:ea typeface="Microsoft YaHei" pitchFamily="2"/>
              </a:rPr>
              <a:t>Připravte </a:t>
            </a:r>
            <a:r>
              <a:rPr lang="cs-CZ" sz="1200" b="1" dirty="0">
                <a:latin typeface="Calibri" pitchFamily="34"/>
                <a:ea typeface="Microsoft YaHei" pitchFamily="2"/>
              </a:rPr>
              <a:t>poutavou prezentaci </a:t>
            </a:r>
            <a:r>
              <a:rPr lang="cs-CZ" sz="1200" dirty="0">
                <a:latin typeface="Calibri" pitchFamily="34"/>
                <a:ea typeface="Microsoft YaHei" pitchFamily="2"/>
              </a:rPr>
              <a:t>projektu a atraktivní strukturu </a:t>
            </a:r>
            <a:r>
              <a:rPr lang="cs-CZ" sz="1200" dirty="0" smtClean="0">
                <a:latin typeface="Calibri" pitchFamily="34"/>
                <a:ea typeface="Microsoft YaHei" pitchFamily="2"/>
              </a:rPr>
              <a:t>odměn. </a:t>
            </a:r>
            <a:r>
              <a:rPr lang="cs-CZ" sz="1200" b="1" dirty="0" smtClean="0">
                <a:latin typeface="Calibri" pitchFamily="34"/>
                <a:ea typeface="Microsoft YaHei" pitchFamily="2"/>
              </a:rPr>
              <a:t>Stanovte </a:t>
            </a:r>
            <a:r>
              <a:rPr lang="cs-CZ" sz="1200" b="1" dirty="0">
                <a:latin typeface="Calibri" pitchFamily="34"/>
                <a:ea typeface="Microsoft YaHei" pitchFamily="2"/>
              </a:rPr>
              <a:t>si reálnou částku</a:t>
            </a:r>
            <a:r>
              <a:rPr lang="cs-CZ" sz="1200" dirty="0">
                <a:latin typeface="Calibri" pitchFamily="34"/>
                <a:ea typeface="Microsoft YaHei" pitchFamily="2"/>
              </a:rPr>
              <a:t>, kterou můžete za 45 dní od fanoušků vybrat</a:t>
            </a:r>
            <a:r>
              <a:rPr lang="cs-CZ" sz="1200" dirty="0" smtClean="0">
                <a:latin typeface="Calibri" pitchFamily="34"/>
                <a:ea typeface="Microsoft YaHei" pitchFamily="2"/>
              </a:rPr>
              <a:t>.</a:t>
            </a:r>
          </a:p>
          <a:p>
            <a:pPr marL="4373" indent="0">
              <a:spcAft>
                <a:spcPts val="1144"/>
              </a:spcAft>
              <a:buNone/>
              <a:tabLst>
                <a:tab pos="555721" algn="l"/>
                <a:tab pos="640566" algn="l"/>
                <a:tab pos="1004146" algn="l"/>
                <a:tab pos="1368018" algn="l"/>
                <a:tab pos="1731890" algn="l"/>
                <a:tab pos="2095762" algn="l"/>
                <a:tab pos="2459634" algn="l"/>
                <a:tab pos="2823505" algn="l"/>
                <a:tab pos="3187378" algn="l"/>
                <a:tab pos="3551249" algn="l"/>
                <a:tab pos="3915121" algn="l"/>
                <a:tab pos="4278993" algn="l"/>
                <a:tab pos="4642865" algn="l"/>
                <a:tab pos="5006737" algn="l"/>
                <a:tab pos="5370609" algn="l"/>
                <a:tab pos="5734481" algn="l"/>
                <a:tab pos="6098352" algn="l"/>
                <a:tab pos="6462224" algn="l"/>
                <a:tab pos="6826096" algn="l"/>
                <a:tab pos="7189968" algn="l"/>
                <a:tab pos="7553840" algn="l"/>
              </a:tabLst>
            </a:pPr>
            <a:endParaRPr lang="cs-CZ" sz="1200" dirty="0">
              <a:latin typeface="Calibri" pitchFamily="34"/>
              <a:ea typeface="Microsoft YaHei" pitchFamily="2"/>
            </a:endParaRPr>
          </a:p>
          <a:p>
            <a:pPr marL="4373" indent="0">
              <a:spcAft>
                <a:spcPts val="1144"/>
              </a:spcAft>
              <a:buNone/>
              <a:tabLst>
                <a:tab pos="555721" algn="l"/>
                <a:tab pos="640566" algn="l"/>
                <a:tab pos="1004146" algn="l"/>
                <a:tab pos="1368018" algn="l"/>
                <a:tab pos="1731890" algn="l"/>
                <a:tab pos="2095762" algn="l"/>
                <a:tab pos="2459634" algn="l"/>
                <a:tab pos="2823505" algn="l"/>
                <a:tab pos="3187378" algn="l"/>
                <a:tab pos="3551249" algn="l"/>
                <a:tab pos="3915121" algn="l"/>
                <a:tab pos="4278993" algn="l"/>
                <a:tab pos="4642865" algn="l"/>
                <a:tab pos="5006737" algn="l"/>
                <a:tab pos="5370609" algn="l"/>
                <a:tab pos="5734481" algn="l"/>
                <a:tab pos="6098352" algn="l"/>
                <a:tab pos="6462224" algn="l"/>
                <a:tab pos="6826096" algn="l"/>
                <a:tab pos="7189968" algn="l"/>
                <a:tab pos="7553840" algn="l"/>
              </a:tabLst>
            </a:pPr>
            <a:r>
              <a:rPr lang="cs-CZ" sz="1200" b="1" dirty="0" smtClean="0">
                <a:latin typeface="Calibri" pitchFamily="34"/>
                <a:ea typeface="Microsoft YaHei" pitchFamily="2"/>
              </a:rPr>
              <a:t>Mluvte </a:t>
            </a:r>
            <a:r>
              <a:rPr lang="cs-CZ" sz="1200" b="1" dirty="0">
                <a:latin typeface="Calibri" pitchFamily="34"/>
                <a:ea typeface="Microsoft YaHei" pitchFamily="2"/>
              </a:rPr>
              <a:t>o projektu </a:t>
            </a:r>
            <a:r>
              <a:rPr lang="cs-CZ" sz="1200" dirty="0">
                <a:latin typeface="Calibri" pitchFamily="34"/>
                <a:ea typeface="Microsoft YaHei" pitchFamily="2"/>
              </a:rPr>
              <a:t>na Hithit.cz s co nejvíce lidmi. Propagujte projekt všemi prostředky, abyste vybrali cílovou částku</a:t>
            </a:r>
            <a:r>
              <a:rPr lang="cs-CZ" sz="1200" dirty="0" smtClean="0">
                <a:latin typeface="Calibri" pitchFamily="34"/>
                <a:ea typeface="Microsoft YaHei" pitchFamily="2"/>
              </a:rPr>
              <a:t>.</a:t>
            </a:r>
          </a:p>
          <a:p>
            <a:pPr marL="4373" indent="0">
              <a:spcAft>
                <a:spcPts val="1144"/>
              </a:spcAft>
              <a:buNone/>
              <a:tabLst>
                <a:tab pos="555721" algn="l"/>
                <a:tab pos="640566" algn="l"/>
                <a:tab pos="1004146" algn="l"/>
                <a:tab pos="1368018" algn="l"/>
                <a:tab pos="1731890" algn="l"/>
                <a:tab pos="2095762" algn="l"/>
                <a:tab pos="2459634" algn="l"/>
                <a:tab pos="2823505" algn="l"/>
                <a:tab pos="3187378" algn="l"/>
                <a:tab pos="3551249" algn="l"/>
                <a:tab pos="3915121" algn="l"/>
                <a:tab pos="4278993" algn="l"/>
                <a:tab pos="4642865" algn="l"/>
                <a:tab pos="5006737" algn="l"/>
                <a:tab pos="5370609" algn="l"/>
                <a:tab pos="5734481" algn="l"/>
                <a:tab pos="6098352" algn="l"/>
                <a:tab pos="6462224" algn="l"/>
                <a:tab pos="6826096" algn="l"/>
                <a:tab pos="7189968" algn="l"/>
                <a:tab pos="7553840" algn="l"/>
              </a:tabLst>
            </a:pPr>
            <a:endParaRPr lang="cs-CZ" sz="1200" dirty="0">
              <a:latin typeface="Calibri" pitchFamily="34"/>
              <a:ea typeface="Microsoft YaHei" pitchFamily="2"/>
            </a:endParaRPr>
          </a:p>
          <a:p>
            <a:pPr marL="4373" indent="0">
              <a:spcAft>
                <a:spcPts val="1144"/>
              </a:spcAft>
              <a:buNone/>
              <a:tabLst>
                <a:tab pos="555721" algn="l"/>
                <a:tab pos="640566" algn="l"/>
                <a:tab pos="1004146" algn="l"/>
                <a:tab pos="1368018" algn="l"/>
                <a:tab pos="1731890" algn="l"/>
                <a:tab pos="2095762" algn="l"/>
                <a:tab pos="2459634" algn="l"/>
                <a:tab pos="2823505" algn="l"/>
                <a:tab pos="3187378" algn="l"/>
                <a:tab pos="3551249" algn="l"/>
                <a:tab pos="3915121" algn="l"/>
                <a:tab pos="4278993" algn="l"/>
                <a:tab pos="4642865" algn="l"/>
                <a:tab pos="5006737" algn="l"/>
                <a:tab pos="5370609" algn="l"/>
                <a:tab pos="5734481" algn="l"/>
                <a:tab pos="6098352" algn="l"/>
                <a:tab pos="6462224" algn="l"/>
                <a:tab pos="6826096" algn="l"/>
                <a:tab pos="7189968" algn="l"/>
                <a:tab pos="7553840" algn="l"/>
              </a:tabLst>
            </a:pPr>
            <a:r>
              <a:rPr lang="cs-CZ" sz="1200" dirty="0" smtClean="0">
                <a:latin typeface="Calibri" pitchFamily="34"/>
                <a:ea typeface="Microsoft YaHei" pitchFamily="2"/>
              </a:rPr>
              <a:t>Vyberte peníze! </a:t>
            </a:r>
            <a:r>
              <a:rPr lang="cs-CZ" sz="1200" b="1" dirty="0" smtClean="0">
                <a:latin typeface="Calibri" pitchFamily="34"/>
                <a:ea typeface="Microsoft YaHei" pitchFamily="2"/>
              </a:rPr>
              <a:t>Když </a:t>
            </a:r>
            <a:r>
              <a:rPr lang="cs-CZ" sz="1200" b="1" dirty="0">
                <a:latin typeface="Calibri" pitchFamily="34"/>
                <a:ea typeface="Microsoft YaHei" pitchFamily="2"/>
              </a:rPr>
              <a:t>se v termínu nepovede </a:t>
            </a:r>
            <a:r>
              <a:rPr lang="cs-CZ" sz="1200" dirty="0">
                <a:latin typeface="Calibri" pitchFamily="34"/>
                <a:ea typeface="Microsoft YaHei" pitchFamily="2"/>
              </a:rPr>
              <a:t>vybrat cílovou částku, </a:t>
            </a:r>
            <a:r>
              <a:rPr lang="cs-CZ" sz="1200" b="1" dirty="0">
                <a:latin typeface="Calibri" pitchFamily="34"/>
                <a:ea typeface="Microsoft YaHei" pitchFamily="2"/>
              </a:rPr>
              <a:t>Hithit.cz všechny peníze </a:t>
            </a:r>
            <a:r>
              <a:rPr lang="cs-CZ" sz="1200" dirty="0">
                <a:latin typeface="Calibri" pitchFamily="34"/>
                <a:ea typeface="Microsoft YaHei" pitchFamily="2"/>
              </a:rPr>
              <a:t>vrátí odkud přišly</a:t>
            </a:r>
            <a:r>
              <a:rPr lang="cs-CZ" sz="1200" dirty="0" smtClean="0">
                <a:latin typeface="Calibri" pitchFamily="34"/>
                <a:ea typeface="Microsoft YaHei" pitchFamily="2"/>
              </a:rPr>
              <a:t>.</a:t>
            </a:r>
          </a:p>
          <a:p>
            <a:pPr marL="4373" indent="0">
              <a:spcAft>
                <a:spcPts val="1144"/>
              </a:spcAft>
              <a:buNone/>
              <a:tabLst>
                <a:tab pos="555721" algn="l"/>
                <a:tab pos="640566" algn="l"/>
                <a:tab pos="1004146" algn="l"/>
                <a:tab pos="1368018" algn="l"/>
                <a:tab pos="1731890" algn="l"/>
                <a:tab pos="2095762" algn="l"/>
                <a:tab pos="2459634" algn="l"/>
                <a:tab pos="2823505" algn="l"/>
                <a:tab pos="3187378" algn="l"/>
                <a:tab pos="3551249" algn="l"/>
                <a:tab pos="3915121" algn="l"/>
                <a:tab pos="4278993" algn="l"/>
                <a:tab pos="4642865" algn="l"/>
                <a:tab pos="5006737" algn="l"/>
                <a:tab pos="5370609" algn="l"/>
                <a:tab pos="5734481" algn="l"/>
                <a:tab pos="6098352" algn="l"/>
                <a:tab pos="6462224" algn="l"/>
                <a:tab pos="6826096" algn="l"/>
                <a:tab pos="7189968" algn="l"/>
                <a:tab pos="7553840" algn="l"/>
              </a:tabLst>
            </a:pPr>
            <a:endParaRPr lang="cs-CZ" sz="1200" dirty="0" smtClean="0">
              <a:latin typeface="Calibri" pitchFamily="34"/>
              <a:ea typeface="Microsoft YaHei" pitchFamily="2"/>
            </a:endParaRPr>
          </a:p>
          <a:p>
            <a:pPr marL="4373" indent="0">
              <a:spcAft>
                <a:spcPts val="1144"/>
              </a:spcAft>
              <a:buNone/>
              <a:tabLst>
                <a:tab pos="555721" algn="l"/>
                <a:tab pos="640566" algn="l"/>
                <a:tab pos="1004146" algn="l"/>
                <a:tab pos="1368018" algn="l"/>
                <a:tab pos="1731890" algn="l"/>
                <a:tab pos="2095762" algn="l"/>
                <a:tab pos="2459634" algn="l"/>
                <a:tab pos="2823505" algn="l"/>
                <a:tab pos="3187378" algn="l"/>
                <a:tab pos="3551249" algn="l"/>
                <a:tab pos="3915121" algn="l"/>
                <a:tab pos="4278993" algn="l"/>
                <a:tab pos="4642865" algn="l"/>
                <a:tab pos="5006737" algn="l"/>
                <a:tab pos="5370609" algn="l"/>
                <a:tab pos="5734481" algn="l"/>
                <a:tab pos="6098352" algn="l"/>
                <a:tab pos="6462224" algn="l"/>
                <a:tab pos="6826096" algn="l"/>
                <a:tab pos="7189968" algn="l"/>
                <a:tab pos="7553840" algn="l"/>
              </a:tabLst>
            </a:pPr>
            <a:r>
              <a:rPr lang="cs-CZ" sz="1200" b="1" dirty="0" smtClean="0">
                <a:latin typeface="Calibri" pitchFamily="34"/>
                <a:ea typeface="Microsoft YaHei" pitchFamily="2"/>
              </a:rPr>
              <a:t>Realizujte svůj nápad </a:t>
            </a:r>
            <a:r>
              <a:rPr lang="cs-CZ" sz="1200" dirty="0" smtClean="0">
                <a:latin typeface="Calibri" pitchFamily="34"/>
                <a:ea typeface="Microsoft YaHei" pitchFamily="2"/>
              </a:rPr>
              <a:t>a odměňte </a:t>
            </a:r>
            <a:r>
              <a:rPr lang="cs-CZ" sz="1200" dirty="0" err="1" smtClean="0">
                <a:latin typeface="Calibri" pitchFamily="34"/>
                <a:ea typeface="Microsoft YaHei" pitchFamily="2"/>
              </a:rPr>
              <a:t>přispivatele</a:t>
            </a:r>
            <a:r>
              <a:rPr lang="cs-CZ" sz="1200" dirty="0" smtClean="0">
                <a:latin typeface="Calibri" pitchFamily="34"/>
                <a:ea typeface="Microsoft YaHei" pitchFamily="2"/>
              </a:rPr>
              <a:t>.</a:t>
            </a:r>
            <a:endParaRPr lang="cs-CZ" sz="1200" dirty="0">
              <a:latin typeface="Calibri" pitchFamily="34"/>
              <a:ea typeface="Microsoft YaHei" pitchFamily="2"/>
            </a:endParaRPr>
          </a:p>
          <a:p>
            <a:pPr marL="347273" indent="-342900">
              <a:spcAft>
                <a:spcPts val="1144"/>
              </a:spcAft>
              <a:buFont typeface="+mj-lt"/>
              <a:buAutoNum type="arabicPeriod"/>
              <a:tabLst>
                <a:tab pos="555721" algn="l"/>
                <a:tab pos="640566" algn="l"/>
                <a:tab pos="1004146" algn="l"/>
                <a:tab pos="1368018" algn="l"/>
                <a:tab pos="1731890" algn="l"/>
                <a:tab pos="2095762" algn="l"/>
                <a:tab pos="2459634" algn="l"/>
                <a:tab pos="2823505" algn="l"/>
                <a:tab pos="3187378" algn="l"/>
                <a:tab pos="3551249" algn="l"/>
                <a:tab pos="3915121" algn="l"/>
                <a:tab pos="4278993" algn="l"/>
                <a:tab pos="4642865" algn="l"/>
                <a:tab pos="5006737" algn="l"/>
                <a:tab pos="5370609" algn="l"/>
                <a:tab pos="5734481" algn="l"/>
                <a:tab pos="6098352" algn="l"/>
                <a:tab pos="6462224" algn="l"/>
                <a:tab pos="6826096" algn="l"/>
                <a:tab pos="7189968" algn="l"/>
                <a:tab pos="7553840" algn="l"/>
              </a:tabLst>
            </a:pPr>
            <a:endParaRPr lang="cs-CZ" sz="1200" dirty="0">
              <a:latin typeface="Calibri" pitchFamily="34"/>
              <a:ea typeface="Microsoft YaHei" pitchFamily="2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4860032" y="-156"/>
            <a:ext cx="4283727" cy="5143387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6" name="Přímá spojnice 5"/>
          <p:cNvCxnSpPr/>
          <p:nvPr/>
        </p:nvCxnSpPr>
        <p:spPr>
          <a:xfrm>
            <a:off x="395536" y="1635646"/>
            <a:ext cx="41764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395536" y="2643758"/>
            <a:ext cx="41764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395536" y="3435846"/>
            <a:ext cx="41764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395536" y="4227934"/>
            <a:ext cx="41764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Hithit propojuje kreativní lidi s jejich fanoušky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 txBox="1">
            <a:spLocks noGrp="1"/>
          </p:cNvSpPr>
          <p:nvPr>
            <p:ph type="title" idx="4294967295"/>
          </p:nvPr>
        </p:nvSpPr>
        <p:spPr>
          <a:xfrm>
            <a:off x="35496" y="276046"/>
            <a:ext cx="8640960" cy="874678"/>
          </a:xfrm>
        </p:spPr>
        <p:txBody>
          <a:bodyPr tIns="31489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algn="l">
              <a:buNone/>
              <a:tabLst>
                <a:tab pos="0" algn="l"/>
                <a:tab pos="362706" algn="l"/>
                <a:tab pos="726285" algn="l"/>
                <a:tab pos="1090158" algn="l"/>
                <a:tab pos="1454030" algn="l"/>
                <a:tab pos="1817902" algn="l"/>
                <a:tab pos="2181773" algn="l"/>
                <a:tab pos="2545644" algn="l"/>
                <a:tab pos="2909517" algn="l"/>
                <a:tab pos="3273388" algn="l"/>
                <a:tab pos="3637261" algn="l"/>
                <a:tab pos="4001133" algn="l"/>
                <a:tab pos="4365005" algn="l"/>
                <a:tab pos="4728877" algn="l"/>
                <a:tab pos="5092748" algn="l"/>
                <a:tab pos="5456620" algn="l"/>
                <a:tab pos="5820491" algn="l"/>
                <a:tab pos="6184364" algn="l"/>
                <a:tab pos="6548236" algn="l"/>
                <a:tab pos="6912108" algn="l"/>
                <a:tab pos="7275980" algn="l"/>
              </a:tabLst>
            </a:pPr>
            <a:r>
              <a:rPr lang="cs-CZ" sz="1600" b="1" dirty="0" smtClean="0">
                <a:latin typeface="Calibri" pitchFamily="34"/>
              </a:rPr>
              <a:t>Projekt může být cokoliv</a:t>
            </a:r>
            <a:r>
              <a:rPr lang="cs-CZ" sz="1600" dirty="0" smtClean="0">
                <a:latin typeface="Calibri" pitchFamily="34"/>
              </a:rPr>
              <a:t>: knížka, klip, album, festival, aplikace, film, sportovní akce, školní potřeby….</a:t>
            </a:r>
            <a:endParaRPr lang="en-GB" sz="1600" dirty="0">
              <a:latin typeface="Calibri" pitchFamily="34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00" t="10755" r="26607" b="7519"/>
          <a:stretch/>
        </p:blipFill>
        <p:spPr bwMode="auto">
          <a:xfrm>
            <a:off x="0" y="726481"/>
            <a:ext cx="4572000" cy="4417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89" t="12954" r="26468" b="5984"/>
          <a:stretch/>
        </p:blipFill>
        <p:spPr bwMode="auto">
          <a:xfrm>
            <a:off x="4492568" y="726482"/>
            <a:ext cx="4654491" cy="44170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94" t="11714" r="42654" b="7063"/>
          <a:stretch/>
        </p:blipFill>
        <p:spPr bwMode="auto">
          <a:xfrm>
            <a:off x="1528208" y="713512"/>
            <a:ext cx="1503777" cy="44040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ro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 txBox="1">
            <a:spLocks noGrp="1"/>
          </p:cNvSpPr>
          <p:nvPr>
            <p:ph type="title" idx="4294967295"/>
          </p:nvPr>
        </p:nvSpPr>
        <p:spPr>
          <a:xfrm>
            <a:off x="107504" y="136656"/>
            <a:ext cx="8566675" cy="850918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algn="l">
              <a:buNone/>
              <a:tabLst>
                <a:tab pos="0" algn="l"/>
                <a:tab pos="362706" algn="l"/>
                <a:tab pos="726285" algn="l"/>
                <a:tab pos="1090158" algn="l"/>
                <a:tab pos="1454030" algn="l"/>
                <a:tab pos="1817902" algn="l"/>
                <a:tab pos="2181773" algn="l"/>
                <a:tab pos="2545644" algn="l"/>
                <a:tab pos="2909517" algn="l"/>
                <a:tab pos="3273388" algn="l"/>
                <a:tab pos="3637261" algn="l"/>
                <a:tab pos="4001133" algn="l"/>
                <a:tab pos="4365005" algn="l"/>
                <a:tab pos="4728877" algn="l"/>
                <a:tab pos="5092748" algn="l"/>
                <a:tab pos="5456620" algn="l"/>
                <a:tab pos="5820491" algn="l"/>
                <a:tab pos="6184364" algn="l"/>
                <a:tab pos="6548236" algn="l"/>
                <a:tab pos="6912108" algn="l"/>
                <a:tab pos="7275980" algn="l"/>
              </a:tabLst>
            </a:pPr>
            <a:r>
              <a:rPr lang="cs-CZ" sz="1600" b="1" dirty="0" smtClean="0">
                <a:latin typeface="Calibri" pitchFamily="34"/>
              </a:rPr>
              <a:t>Napsat dobře svůj projekt je klíč</a:t>
            </a:r>
            <a:r>
              <a:rPr lang="cs-CZ" sz="1600" dirty="0" smtClean="0">
                <a:latin typeface="Calibri" pitchFamily="34"/>
              </a:rPr>
              <a:t>. Buďte originální, ale uvěřitelní. </a:t>
            </a:r>
            <a:br>
              <a:rPr lang="cs-CZ" sz="1600" dirty="0" smtClean="0">
                <a:latin typeface="Calibri" pitchFamily="34"/>
              </a:rPr>
            </a:br>
            <a:r>
              <a:rPr lang="cs-CZ" sz="1600" dirty="0" smtClean="0">
                <a:latin typeface="Calibri" pitchFamily="34"/>
              </a:rPr>
              <a:t>Mluvíte k chytrým lidem, kteří vás chtějí podpořit.</a:t>
            </a:r>
            <a:endParaRPr lang="en-GB" sz="1600" dirty="0">
              <a:latin typeface="Calibri" pitchFamily="34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0" y="771550"/>
            <a:ext cx="4505427" cy="4363109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4505427" y="771550"/>
            <a:ext cx="4653681" cy="437168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 txBox="1">
            <a:spLocks noGrp="1"/>
          </p:cNvSpPr>
          <p:nvPr>
            <p:ph type="title" idx="4294967295"/>
          </p:nvPr>
        </p:nvSpPr>
        <p:spPr>
          <a:xfrm>
            <a:off x="107504" y="136656"/>
            <a:ext cx="8566675" cy="850918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algn="l">
              <a:buNone/>
              <a:tabLst>
                <a:tab pos="0" algn="l"/>
                <a:tab pos="362706" algn="l"/>
                <a:tab pos="726285" algn="l"/>
                <a:tab pos="1090158" algn="l"/>
                <a:tab pos="1454030" algn="l"/>
                <a:tab pos="1817902" algn="l"/>
                <a:tab pos="2181773" algn="l"/>
                <a:tab pos="2545644" algn="l"/>
                <a:tab pos="2909517" algn="l"/>
                <a:tab pos="3273388" algn="l"/>
                <a:tab pos="3637261" algn="l"/>
                <a:tab pos="4001133" algn="l"/>
                <a:tab pos="4365005" algn="l"/>
                <a:tab pos="4728877" algn="l"/>
                <a:tab pos="5092748" algn="l"/>
                <a:tab pos="5456620" algn="l"/>
                <a:tab pos="5820491" algn="l"/>
                <a:tab pos="6184364" algn="l"/>
                <a:tab pos="6548236" algn="l"/>
                <a:tab pos="6912108" algn="l"/>
                <a:tab pos="7275980" algn="l"/>
              </a:tabLst>
            </a:pPr>
            <a:r>
              <a:rPr lang="cs-CZ" sz="1600" b="1" dirty="0" smtClean="0">
                <a:latin typeface="Calibri" pitchFamily="34"/>
              </a:rPr>
              <a:t>Napsat dobře svůj projekt je klíč</a:t>
            </a:r>
            <a:r>
              <a:rPr lang="cs-CZ" sz="1600" dirty="0" smtClean="0">
                <a:latin typeface="Calibri" pitchFamily="34"/>
              </a:rPr>
              <a:t>. Buďte originální, ale uvěřitelní. </a:t>
            </a:r>
            <a:br>
              <a:rPr lang="cs-CZ" sz="1600" dirty="0" smtClean="0">
                <a:latin typeface="Calibri" pitchFamily="34"/>
              </a:rPr>
            </a:br>
            <a:r>
              <a:rPr lang="cs-CZ" sz="1600" dirty="0" smtClean="0">
                <a:latin typeface="Calibri" pitchFamily="34"/>
              </a:rPr>
              <a:t>Mluvíte k chytrým lidem, kteří vás chtějí podpořit.</a:t>
            </a:r>
            <a:endParaRPr lang="en-GB" sz="1600" dirty="0">
              <a:latin typeface="Calibri" pitchFamily="34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0" y="771550"/>
            <a:ext cx="4505427" cy="4363109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4505427" y="771550"/>
            <a:ext cx="4653681" cy="437168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48420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Není neúspěšné kategor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 txBox="1">
            <a:spLocks noGrp="1"/>
          </p:cNvSpPr>
          <p:nvPr>
            <p:ph type="title" idx="4294967295"/>
          </p:nvPr>
        </p:nvSpPr>
        <p:spPr>
          <a:xfrm>
            <a:off x="917282" y="261101"/>
            <a:ext cx="7441447" cy="510449"/>
          </a:xfrm>
        </p:spPr>
        <p:txBody>
          <a:bodyPr tIns="31489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>
              <a:buNone/>
              <a:tabLst>
                <a:tab pos="0" algn="l"/>
                <a:tab pos="362706" algn="l"/>
                <a:tab pos="726285" algn="l"/>
                <a:tab pos="1090158" algn="l"/>
                <a:tab pos="1454030" algn="l"/>
                <a:tab pos="1817902" algn="l"/>
                <a:tab pos="2181773" algn="l"/>
                <a:tab pos="2545644" algn="l"/>
                <a:tab pos="2909517" algn="l"/>
                <a:tab pos="3273388" algn="l"/>
                <a:tab pos="3637261" algn="l"/>
                <a:tab pos="4001133" algn="l"/>
                <a:tab pos="4365005" algn="l"/>
                <a:tab pos="4728877" algn="l"/>
                <a:tab pos="5092748" algn="l"/>
                <a:tab pos="5456620" algn="l"/>
                <a:tab pos="5820491" algn="l"/>
                <a:tab pos="6184364" algn="l"/>
                <a:tab pos="6548236" algn="l"/>
                <a:tab pos="6912108" algn="l"/>
                <a:tab pos="7275980" algn="l"/>
              </a:tabLst>
            </a:pPr>
            <a:r>
              <a:rPr lang="en-GB" sz="2000" dirty="0" err="1">
                <a:latin typeface="Calibri" pitchFamily="34"/>
              </a:rPr>
              <a:t>Není</a:t>
            </a:r>
            <a:r>
              <a:rPr lang="en-GB" sz="2000" dirty="0">
                <a:latin typeface="Calibri" pitchFamily="34"/>
              </a:rPr>
              <a:t> </a:t>
            </a:r>
            <a:r>
              <a:rPr lang="en-GB" sz="2000" dirty="0" err="1">
                <a:latin typeface="Calibri" pitchFamily="34"/>
              </a:rPr>
              <a:t>neúspěšné</a:t>
            </a:r>
            <a:r>
              <a:rPr lang="en-GB" sz="2000" dirty="0">
                <a:latin typeface="Calibri" pitchFamily="34"/>
              </a:rPr>
              <a:t> </a:t>
            </a:r>
            <a:r>
              <a:rPr lang="en-GB" sz="2000" dirty="0" err="1" smtClean="0">
                <a:latin typeface="Calibri" pitchFamily="34"/>
              </a:rPr>
              <a:t>kategorie</a:t>
            </a:r>
            <a:r>
              <a:rPr lang="cs-CZ" sz="2000" dirty="0" smtClean="0">
                <a:latin typeface="Calibri" pitchFamily="34"/>
              </a:rPr>
              <a:t>!</a:t>
            </a:r>
            <a:endParaRPr lang="en-GB" sz="2000" dirty="0">
              <a:latin typeface="Calibri" pitchFamily="34"/>
            </a:endParaRPr>
          </a:p>
        </p:txBody>
      </p:sp>
      <p:sp>
        <p:nvSpPr>
          <p:cNvPr id="3" name="Obdélník 1"/>
          <p:cNvSpPr/>
          <p:nvPr/>
        </p:nvSpPr>
        <p:spPr>
          <a:xfrm>
            <a:off x="0" y="2078284"/>
            <a:ext cx="9143999" cy="277442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C00000"/>
          </a:solidFill>
          <a:ln>
            <a:noFill/>
            <a:prstDash val="solid"/>
          </a:ln>
        </p:spPr>
        <p:txBody>
          <a:bodyPr vert="horz" wrap="square" lIns="72891" tIns="36446" rIns="72891" bIns="36446" anchor="t" anchorCtr="0" compatLnSpc="0">
            <a:spAutoFit/>
          </a:bodyPr>
          <a:lstStyle/>
          <a:p>
            <a:pPr algn="ctr">
              <a:lnSpc>
                <a:spcPct val="93000"/>
              </a:lnSpc>
              <a:defRPr sz="1800"/>
            </a:pPr>
            <a:r>
              <a:rPr lang="cs-CZ" sz="1400" b="1" dirty="0" err="1">
                <a:solidFill>
                  <a:schemeClr val="bg1"/>
                </a:solidFill>
                <a:latin typeface="Calibri" pitchFamily="34"/>
                <a:ea typeface="Microsoft YaHei" pitchFamily="2"/>
                <a:cs typeface="Mangal" pitchFamily="2"/>
              </a:rPr>
              <a:t>Hithit</a:t>
            </a:r>
            <a:r>
              <a:rPr lang="cs-CZ" sz="1400" b="1" dirty="0">
                <a:solidFill>
                  <a:schemeClr val="bg1"/>
                </a:solidFill>
                <a:latin typeface="Calibri" pitchFamily="34"/>
                <a:ea typeface="Microsoft YaHei" pitchFamily="2"/>
                <a:cs typeface="Mangal" pitchFamily="2"/>
              </a:rPr>
              <a:t> funguje </a:t>
            </a:r>
            <a:r>
              <a:rPr lang="cs-CZ" sz="1400" b="1" dirty="0" smtClean="0">
                <a:solidFill>
                  <a:schemeClr val="bg1"/>
                </a:solidFill>
                <a:latin typeface="Calibri" pitchFamily="34"/>
                <a:ea typeface="Microsoft YaHei" pitchFamily="2"/>
                <a:cs typeface="Mangal" pitchFamily="2"/>
              </a:rPr>
              <a:t>pouze rok, </a:t>
            </a:r>
            <a:r>
              <a:rPr lang="cs-CZ" sz="1400" b="1" dirty="0">
                <a:solidFill>
                  <a:schemeClr val="bg1"/>
                </a:solidFill>
                <a:latin typeface="Calibri" pitchFamily="34"/>
                <a:ea typeface="Microsoft YaHei" pitchFamily="2"/>
                <a:cs typeface="Mangal" pitchFamily="2"/>
              </a:rPr>
              <a:t>ale již pomohl na svět mnoha projektům. Komu se daří?</a:t>
            </a:r>
          </a:p>
        </p:txBody>
      </p:sp>
      <p:sp>
        <p:nvSpPr>
          <p:cNvPr id="5" name="Obdélník 2"/>
          <p:cNvSpPr/>
          <p:nvPr/>
        </p:nvSpPr>
        <p:spPr>
          <a:xfrm>
            <a:off x="2521" y="2355726"/>
            <a:ext cx="2337231" cy="830606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CCCCCC"/>
          </a:solidFill>
          <a:ln>
            <a:noFill/>
            <a:prstDash val="solid"/>
          </a:ln>
        </p:spPr>
        <p:txBody>
          <a:bodyPr vert="horz" wrap="square" lIns="72891" tIns="36446" rIns="72891" bIns="36446" anchor="t" anchorCtr="0" compatLnSpc="0">
            <a:spAutoFit/>
          </a:bodyPr>
          <a:lstStyle/>
          <a:p>
            <a:pPr algn="ctr">
              <a:lnSpc>
                <a:spcPct val="93000"/>
              </a:lnSpc>
              <a:defRPr sz="1800"/>
            </a:pPr>
            <a:r>
              <a:rPr lang="cs-CZ" sz="2600" b="1" dirty="0">
                <a:solidFill>
                  <a:srgbClr val="000000"/>
                </a:solidFill>
                <a:latin typeface="Calibri" pitchFamily="34"/>
                <a:ea typeface="Microsoft YaHei" pitchFamily="2"/>
                <a:cs typeface="Mangal" pitchFamily="2"/>
              </a:rPr>
              <a:t>Hudba</a:t>
            </a:r>
          </a:p>
          <a:p>
            <a:pPr algn="ctr">
              <a:lnSpc>
                <a:spcPct val="93000"/>
              </a:lnSpc>
              <a:defRPr sz="1800"/>
            </a:pPr>
            <a:r>
              <a:rPr lang="cs-CZ" sz="2600" dirty="0" smtClean="0">
                <a:solidFill>
                  <a:srgbClr val="000000"/>
                </a:solidFill>
                <a:latin typeface="Calibri" pitchFamily="34"/>
                <a:ea typeface="Microsoft YaHei" pitchFamily="2"/>
                <a:cs typeface="Mangal" pitchFamily="2"/>
              </a:rPr>
              <a:t>64%</a:t>
            </a:r>
            <a:endParaRPr lang="cs-CZ" sz="2600" dirty="0">
              <a:solidFill>
                <a:srgbClr val="000000"/>
              </a:solidFill>
              <a:latin typeface="Calibri" pitchFamily="34"/>
              <a:ea typeface="Microsoft YaHei" pitchFamily="2"/>
              <a:cs typeface="Mangal" pitchFamily="2"/>
            </a:endParaRPr>
          </a:p>
        </p:txBody>
      </p:sp>
      <p:sp>
        <p:nvSpPr>
          <p:cNvPr id="6" name="Obdélník 12"/>
          <p:cNvSpPr/>
          <p:nvPr/>
        </p:nvSpPr>
        <p:spPr>
          <a:xfrm>
            <a:off x="2339752" y="2353667"/>
            <a:ext cx="2229708" cy="830606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CCCCCC"/>
          </a:solidFill>
          <a:ln>
            <a:noFill/>
            <a:prstDash val="solid"/>
          </a:ln>
        </p:spPr>
        <p:txBody>
          <a:bodyPr vert="horz" wrap="square" lIns="72891" tIns="36446" rIns="72891" bIns="36446" anchor="t" anchorCtr="0" compatLnSpc="0">
            <a:spAutoFit/>
          </a:bodyPr>
          <a:lstStyle/>
          <a:p>
            <a:pPr algn="ctr">
              <a:lnSpc>
                <a:spcPct val="93000"/>
              </a:lnSpc>
              <a:defRPr sz="1800"/>
            </a:pPr>
            <a:r>
              <a:rPr lang="cs-CZ" sz="2600" b="1" dirty="0">
                <a:solidFill>
                  <a:srgbClr val="000000"/>
                </a:solidFill>
                <a:latin typeface="Calibri" pitchFamily="34"/>
                <a:ea typeface="Microsoft YaHei" pitchFamily="2"/>
                <a:cs typeface="Mangal" pitchFamily="2"/>
              </a:rPr>
              <a:t>Film</a:t>
            </a:r>
          </a:p>
          <a:p>
            <a:pPr algn="ctr">
              <a:lnSpc>
                <a:spcPct val="93000"/>
              </a:lnSpc>
              <a:defRPr sz="1800"/>
            </a:pPr>
            <a:r>
              <a:rPr lang="cs-CZ" sz="2600" dirty="0" smtClean="0">
                <a:solidFill>
                  <a:srgbClr val="000000"/>
                </a:solidFill>
                <a:latin typeface="Calibri" pitchFamily="34"/>
                <a:ea typeface="Microsoft YaHei" pitchFamily="2"/>
                <a:cs typeface="Mangal" pitchFamily="2"/>
              </a:rPr>
              <a:t>55%</a:t>
            </a:r>
            <a:endParaRPr lang="cs-CZ" sz="2600" dirty="0">
              <a:solidFill>
                <a:srgbClr val="000000"/>
              </a:solidFill>
              <a:latin typeface="Calibri" pitchFamily="34"/>
              <a:ea typeface="Microsoft YaHei" pitchFamily="2"/>
              <a:cs typeface="Mangal" pitchFamily="2"/>
            </a:endParaRPr>
          </a:p>
        </p:txBody>
      </p:sp>
      <p:sp>
        <p:nvSpPr>
          <p:cNvPr id="7" name="Obdélník 13"/>
          <p:cNvSpPr/>
          <p:nvPr/>
        </p:nvSpPr>
        <p:spPr>
          <a:xfrm>
            <a:off x="4572000" y="2351573"/>
            <a:ext cx="2345541" cy="838912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CCCCCC"/>
          </a:solidFill>
          <a:ln>
            <a:noFill/>
            <a:prstDash val="solid"/>
          </a:ln>
        </p:spPr>
        <p:txBody>
          <a:bodyPr vert="horz" wrap="square" lIns="72891" tIns="36446" rIns="72891" bIns="36446" anchor="t" anchorCtr="0" compatLnSpc="0">
            <a:spAutoFit/>
          </a:bodyPr>
          <a:lstStyle/>
          <a:p>
            <a:pPr algn="ctr">
              <a:lnSpc>
                <a:spcPct val="93000"/>
              </a:lnSpc>
              <a:defRPr sz="1800"/>
            </a:pPr>
            <a:r>
              <a:rPr lang="cs-CZ" sz="2600" b="1" dirty="0">
                <a:solidFill>
                  <a:srgbClr val="000000"/>
                </a:solidFill>
                <a:latin typeface="Calibri" pitchFamily="34"/>
                <a:ea typeface="Microsoft YaHei" pitchFamily="2"/>
                <a:cs typeface="Mangal" pitchFamily="2"/>
              </a:rPr>
              <a:t>Výt. umění</a:t>
            </a:r>
          </a:p>
          <a:p>
            <a:pPr algn="ctr">
              <a:lnSpc>
                <a:spcPct val="93000"/>
              </a:lnSpc>
              <a:defRPr sz="1800"/>
            </a:pPr>
            <a:r>
              <a:rPr lang="cs-CZ" sz="2600" dirty="0" smtClean="0">
                <a:solidFill>
                  <a:srgbClr val="000000"/>
                </a:solidFill>
                <a:latin typeface="Calibri" pitchFamily="34"/>
                <a:ea typeface="Microsoft YaHei" pitchFamily="2"/>
                <a:cs typeface="Mangal" pitchFamily="2"/>
              </a:rPr>
              <a:t>47%</a:t>
            </a:r>
            <a:endParaRPr lang="cs-CZ" sz="2600" dirty="0">
              <a:solidFill>
                <a:srgbClr val="000000"/>
              </a:solidFill>
              <a:latin typeface="Calibri" pitchFamily="34"/>
              <a:ea typeface="Microsoft YaHei" pitchFamily="2"/>
              <a:cs typeface="Mangal" pitchFamily="2"/>
            </a:endParaRPr>
          </a:p>
        </p:txBody>
      </p:sp>
      <p:sp>
        <p:nvSpPr>
          <p:cNvPr id="8" name="Obdélník 14"/>
          <p:cNvSpPr/>
          <p:nvPr/>
        </p:nvSpPr>
        <p:spPr>
          <a:xfrm>
            <a:off x="6917541" y="2354525"/>
            <a:ext cx="2224061" cy="830606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CCCCCC"/>
          </a:solidFill>
          <a:ln>
            <a:noFill/>
            <a:prstDash val="solid"/>
          </a:ln>
        </p:spPr>
        <p:txBody>
          <a:bodyPr vert="horz" wrap="square" lIns="72891" tIns="36446" rIns="72891" bIns="36446" anchor="t" anchorCtr="0" compatLnSpc="0">
            <a:spAutoFit/>
          </a:bodyPr>
          <a:lstStyle/>
          <a:p>
            <a:pPr algn="ctr">
              <a:lnSpc>
                <a:spcPct val="93000"/>
              </a:lnSpc>
              <a:defRPr sz="1800"/>
            </a:pPr>
            <a:r>
              <a:rPr lang="cs-CZ" sz="2600" b="1" dirty="0">
                <a:solidFill>
                  <a:srgbClr val="000000"/>
                </a:solidFill>
                <a:latin typeface="Calibri" pitchFamily="34"/>
                <a:ea typeface="Microsoft YaHei" pitchFamily="2"/>
                <a:cs typeface="Mangal" pitchFamily="2"/>
              </a:rPr>
              <a:t>Knihy</a:t>
            </a:r>
          </a:p>
          <a:p>
            <a:pPr algn="ctr">
              <a:lnSpc>
                <a:spcPct val="93000"/>
              </a:lnSpc>
              <a:defRPr sz="1800"/>
            </a:pPr>
            <a:r>
              <a:rPr lang="cs-CZ" sz="2600" dirty="0" smtClean="0">
                <a:solidFill>
                  <a:srgbClr val="000000"/>
                </a:solidFill>
                <a:latin typeface="Calibri" pitchFamily="34"/>
                <a:ea typeface="Microsoft YaHei" pitchFamily="2"/>
                <a:cs typeface="Mangal" pitchFamily="2"/>
              </a:rPr>
              <a:t>60%</a:t>
            </a:r>
            <a:endParaRPr lang="cs-CZ" sz="2600" dirty="0">
              <a:solidFill>
                <a:srgbClr val="000000"/>
              </a:solidFill>
              <a:latin typeface="Calibri" pitchFamily="34"/>
              <a:ea typeface="Microsoft YaHei" pitchFamily="2"/>
              <a:cs typeface="Mangal" pitchFamily="2"/>
            </a:endParaRPr>
          </a:p>
        </p:txBody>
      </p:sp>
      <p:sp>
        <p:nvSpPr>
          <p:cNvPr id="9" name="AutoShape 2" descr="data:image/jpeg;base64,/9j/4AAQSkZJRgABAQAAAQABAAD/2wCEAAkGBxQSEhQUEhQWFhQXGBgaGRYXGBocGBgYGRgXHBwaGBgYHCggGhwlHBcVITIhJSkrLi4vFx8zODMsNygtLisBCgoKBQUFDgUFDisZExkrKysrKysrKysrKysrKysrKysrKysrKysrKysrKysrKysrKysrKysrKysrKysrKysrK//AABEIALEBHAMBIgACEQEDEQH/xAAcAAACAgMBAQAAAAAAAAAAAAAEBgMFAAIHAQj/xABGEAACAQMCAwUEBwQJAwMFAAABAgMABBESIQUTMQYiQVFhBzJxgRQjQlKRobEzYnLBFTRDc4Ky0eHwkqLCJOLxFhc1U2P/xAAUAQEAAAAAAAAAAAAAAAAAAAAA/8QAFBEBAAAAAAAAAAAAAAAAAAAAAP/aAAwDAQACEQMRAD8Aa+1/aD6FCGChpHOEU9PifT08arOF8buGi5jyKWxnRoAX4bb/AJ1ze54vPdNruHLYJIzjAA6YA2xkmpLTjjZKg7UHY+AcYS7hEqDBBKsv3XHUZ8eoIPkRVlqrnXsgvVZbmPV3y4kC+a40kj54z8RT+xoJ9dZzKG11mqgIL1oz1CXrUvQbs1RlqwtWYoMFbCvVWpFWg8SiFqMVsDQTBqwvUOqvCaCQvWpkrTBNe6fOgzXWwFYPQVlBttWplrdYCanW3GN6AVd61kiIraQaTtUkcuaCG3x41NJcIPEVDxKPuEjY1xTjnaq5iuSu+AfxoO1vN+FVl3xSOPqRSza9qtdvq+1jp60nW/Eua7GdiPIDrQdJXtKmdqA4xxmOVdLDrtS7w/hLytmCJj+8xwKYLH2cu513Ehz5CgVuI8CtY11DaTqAvX8K2h4HPdAKsbafNq6nw7srbwbhASPFtz+dGT8QhiHUCgS+DdgWVQJZDj7o2FM1l2bt4Rsi58zQV72q6iMZpa4jxuV/ebSKB1uuKwQjqKoLntmobuqSKR7/AIui9TqNUc3aXfYbUAF3JojwP+f8OaqbeXGTRPGJei+VVytgfCgf/Y6he/bB7qQuT65ZFA/Ek/KuyulcW9iL4vm/ehf8mQ/yrtjUEBStCtEEVqVoBiK8xRJSvNFBAFrcCtyteaaDBWwNYFr0JQZmva9C1sFPwoNQvnXo+GakCCpo7cmggUE16FFFaAvWqHj/AGjht2CYaSZvdhiGqQ+uB0HqaC6MORQ7Aqd6WH4vxQkaLNIwSABIxLZY7ZC9Nt/IAGtW7W8Qt0WSe1tirSctQGkV2OoICAVIwxYYz1GTQMN12jhi2ZgD5VtHflxkBgPUGhOE9vLKSV450+i3EbaHEygBSTgfW9ADjbOM7Ux8Xik5Re2VHkAyqsxVX9Na9M+ePKgV+KcYEXVXJPQBWOfhgUvydrZS4RbebUegMbZI+GKbv6dZdCzqIZTgMNEvKMgGSi3DIFOQDggbnbNTp2gBl0gBlUhXdHRwjMCVEir3lzjY9NxQLUV/dyDDIkef/wBraf1FR33Yu7l3T6Nv1ZssfltimWTjUE0jxOA6qQGJQtGradQD5UaDjcZzVYeIgwyyWk0UHLY4kGp7chDhlfAAPqAAR50CjxXsNd24U6HliHviEgtjxwpwT8s0ydiE4TIdNvoMy+8km0oI65V96ZOC9rI5DDHOVSWYExkauXNp6mMsBvgg6evxqv7eezuDiA5ifU3ajuTpsSfASY94evUeHlQXF9d28IyzKuPLrSlfe0NI3MeknyfGx+Ncfub27sbhoLzVzIz9olsjwIJ95T4Gr2XjMV1FthZVHjgZPp50DVxDtTK+4bCnxFLPEeNBdyxb50nycVkGUORvuPI0G0rNQNTdrsbAVU3/AB55PGqcwHNFQW+aCBpmbqa85RowxqvWomuhQCXsupzQ0zbAbb7/AOle5yaiLZOd/wBKDoHsZbF+vrHIPyB/lXcmFcG9kk2niMP7wkH/AGE5/Ku9PQaYr2vM15mgysrythQa4rYR1viszQYI6wLRFvDq8anaILQB6ceFTRAGt5JgdqGO3jQSPBjpQ81+U7qqzt91Rk/89aMilAALMAD0yRvuAeuw3IG/iw86XuIceY/Vwq0U41MFlJQkAEFQEVlmcKC/LDeWSD7oW882iNnn7uMErqVQFPUmRyF2HXBqrtb6C2f6mNFSZSTPr1PqEZf67B1gjIGScAFd99lT+lNcks8CRrMhYS2rSIO5LsHkcTmFAT3mAXXlVGcYqvW9jkgl+jpDPGXQXEDyKsEcseWaUSOwM2sdCSc6QDnfSDg/aB21q5VJIjG6OHmEbocsQzsqgHA1EASAKfHqNLTiQk15Vw8knKlUzOqKyDUDDztLZYSJgIo38dhSh9KV1iaNBcxRNKvMuCsRtoyEzBoLKJGwe7sdiABsc4bnnohjYyKmqMz3vLE0XeU8sKwwJNDDQ6q5JbFAw8b4Sl1HHEIZ4o1Uyop0BxMG3SOFyvNkGk+8dI67k1XQcduuF3XKRJJbXALRFVD9AS0ECEsgVMavsFtWAtB8Gu9QxEk+krJDLLeSYuFXOpYogUwzPryCEY7AEe7Xlnbx8opJBLEHRoiLx5EnlZWZ4olYKoMeHyWwpGDlhjNB0e9tbTiUMc4CMVBMUrRqzwMR10uPDYlSNiB5bUN3cGG6jWWYrI1viQrNCoiVRk3ARk1sCyYHUDJ6UkdmuOS8PmjKtG8eCksMBDpGqHeV5M+8S6jc7gdT3cdS4hF9IiAilkjV90eJ9DK3UxFirYRvDunHh1AoF21vcLCFmJmuEdDcxTwPjlu31j5XEpUEAlFIG+wrYtKirbxNcJcyx8xpo+QyO8YOrUCxAdxju7ZxsRvVdacQlyQyyo2lohAstjM8LMADLjusMHJZTsckmtJY1t9VuyxRRIkkUEk9vLDqnlOSIpYm0GN8ZymSMAgUHnbXhguEjgxdRyxAXIUJsqgAPokY5DDJbSMnPhV/7M+230hpLK4fVcQEhZOnOjHRsfexjI+dL1upCypAjGe2t2UzW0+smQMNScpk1STKSffAJCkUtdorloZVvIrhHuoooVlSUhZxKCNR0aR3Sp6dRk0HTfav2MXiNsWjA+kxAtG3iw8Yz6Hw8jj1r5v4dMySA9GU9CNxjrsfGvqzs3x9Ly2iuE6OuSPut4g/A5rhHtg4ALXiHOiGI7ga8DoHzhx8yQ3zNBRcTjWQhlOWPvf7+tQ20S4Oo7g0HJdmhzMc/Ggt7i6TGAN6Ae7NBtJUTSUBDzE1EZKhLVrmgIY7Y86iyKkmwTXkJUHvAkem1A59ipUgtry5YfXBFSBvFHLZLLn4L8vjXa+zfFRd2sM/QuveHkw2YfiDXzbPe5XSpYRgkqpOdOetd39l8RHC7c+es/jI1A0lq9zUZNFWluG6mg0RNRwK2ktytEysi+7UTXRO1B5BMBsalaAHdaDd1X3iBUK8ZhU/tFHzFBpxvi4tIy77AUq8G9pMU0uhsr5E+NXvadIb6Exa136EHofSuZXHsnuVOpJAyj5Gg6txjj0cEJlJ7oFKHDO2CsjXl5zViV15UUa55i4Yl5AwxyzjAORkq2M0Nwy2iu4fod1KYxHnmMCAyqoJJBbbw8jVZxbjaAyxW6a9MKW7WYGqKZItTCSOVCHVlj5jbDr4mgsO0PaC5uZXsryUWgYNNG0JJRogE0q8vUI0YlOvujVjOwxVdPPGyN9MdbbiM0csjXCjmEWuvOjKvpSR0DKpXqgAJGrJrBzmhfliSSxDLC9rCxeWFVca9jkqWALBuh6GoL1IYYbiMlbmIMqKUBS6hKqiy6iylQv1S5Ual8iMnIWl5egWuOIQywRxSRLbjVy5bgBP7Zo176IpDcxRtrAXxqfi055cMnEHEoEo+jm3lm7wZcqJ30czK6Vwccw6Tjp3qya/dEMiQRz2dqhih5gDyQzJpXU5G6lmJfB7hAGBkURDmEa7WSR+IXixusVwVEiKxzlAh0vI+BpJ0kJ4DO4GcRuSFjkvZmuSk4ERt3nRo+YmyXPdEoIGnAxrODucmsu5D71xLLeyQzJoSITxTw81SuJgSJSudOMd7ORqGrBAtrtI5pILVBHxKWPBZJZZojIG1lCZDlZMD3yWCkHcAk0SYZFcpHb8t5YiH4jBHMI0fOpyZZmYOu2GcEHxG+1BLLNiRo5Xe+uopFdLeZGjeIuMPk89jIqjSShf1JwSRJo5MspiWYOrrIJ7gJJZwnGJHjdE0K6gYGCwyMZyKBiuVk5aRXNu0BRo5XZYopmY95jHykUITpOnW51b59dtOpYG+j3ipvEII5Qzyp4NKHDko2OhKKc9wHckPOKNE2oBoXhkKyIEDxXN3IO6q6iSGTU+rBdn+BOA2+z/AItjNrLpGcqQjhtEg3OCPd3O22NmwTppYvJ51LanmW4iAaVzbppigzhIo0k2ZvADWwzsoJ1NQckbQGJoo5UQgcqL6NokZV0l5pWDaRkjwI22wF2IPPbmyQFbiTkqc8qd3tecxOAIyhTEqalJHdbbIHnVTazao4+SkYlQCNVhuipjiAyk0lvcaea+S2xGo6Rv0pva5F3bBkZkMsegtG2llcLqQqw90hsj/ENiKRmnOZoZuXmVFfkcQUCWUq2Q808TABFBkKtgdfQ0G9/xCIi3uC/OAIYqsD291czxNiRl0KqypnIKkkjJ3zUF3CrS3VoUmnEvfuG7kc9uI/rkRmcsJNIzvq32HWory+LQMDdRlopGD8xB9QCoISxmEXfdRqOzd4dBvk7idpLi303Cch0TRMVjee5xH3oZkAUk56BugbqTQe+x/j2lri3yeWTzI/h0IHy0mj/a4BNaBvtROCPgdj+tJfCp5I7uGZ1SJXdkSEbMi6ckaOoUHbJ8av8Atbe67eVfNTQcseWomet4F1MBjNZdRFTv40ERNZWuayg9r3TWua95hoN2rysaszQSxju59a+jPZrIU4ZaA9OXn8STXzonu719HdmJY4LC1V2C4hTqcfZFAxmFX3U4NLXbLjZsog3Qk4FEN2ps1OPpEYP8Qqv7Qz2nEYuU00ZGdiGGQaBT7Oe0d2n0TY0scAjwzTp2s7TLawGQb+XxpPj9kGGEkc+pOoHj+I60HxJfpUMtmx0zxHug/ax5UEHB7a+4uTI0pjhB8PH4Uba9lLQT8iUymT72+D8639nfaVbRDa3I5bAnBbYH5018NkuJZ2LCIw/ZYHvfOgouJ9iLaBdYuJIh56qij4nxCzjEiSC6t/X3gPQ+NOF3w4SZWQB08j0r2eWC2hYMVRAOm1Am2xsr4td62WRV70KFQ7A7FgHIDaNmK9SBilwXkEQiGeaUlZorq1LxTIAXYLOrpvuzjbG3iai4Bw23uDxCVpeREoUxsc41Fm8AMkAAZxuM5waLjv44n5dsqfSJI1Ro49MljcsxAX9qA6Esyt6E7EZ3Dx45Xkh+lMsDSEzx3MUYCTY0sOZJEu45ZkGrcg9fGoIniga1YvybjvO8kJSeGdQmli+/dLorZGGBJJwM4rLaKZxKsWmIxqqS8O5jRhtZRmKiVsZOqVSM6lwMZztuphiaeO3Uyjlon0KZDzBJpIGiaN/eCySjK4zkjBoB8O8qROqWE80hk1oXRZMaCoJDEKrLI5BXCkgbDJI2uZOWst1djRcPI6w3KMshYODliisQeWowHBBGvGGwMb29zPJGwtDhIYcfRGfmSAuoYPHr7xXMjL3NxoGRvWQWcME0YRwsYid5bS6jbmaXOoJ90nKxANqVsgHA6UBdnLdQwJBayi9KjMkbuqiOJ0/Zojssy7PlmU4Uj0oWW1gtpGtoJ5beWA82Z1R3J7veVG7vcRSRll7/AF28QLW7tkEsk0clvcTNJHqdeasI/tHEZCuG1dzqSve67g2oilRYrSKSK4nLt9IE+dXLUFkTlyhW5SpmQjOc56ACgy6y6lkitJLSMn6MCWCyyDTrOlmRckbuWXbdV36+3FkZGyYoy9wuqV1ulaO1jBA2DF3QjYEkbA6V65rJ4S2qV7eFktB/6VAwTWpOVd1MmgxjBOANRyoPQ5it7cKTbTx20aS/W3LSSsJEk3xGWMuzHunLAhS5wMjBCe3dWjTTEi8p8x230zv3L9NUqFidPpv0IyBmoI+UFeJjGwbGto5pTJM4AY2sejK6dTDovhsOhrxJ2jdW1WyOy6Y1jj5oSyRX1th1OdlyCQNWHbfIrySUBlWGTGoFrZI4ACq7O9y4cA94KQDtnGdOAKBw7B3h+jzQHlB4nzpiOVQkBlXV4lSFU+o61T3LCO7mjiMUYlSQrbykMLoyqGxqeReUjuNJGQPq9s5AHvZq6VXJSNkV0ZsvpEjnUDqdQSc5DbkjyCqBvDx6YIrSSLqt5EFu/LDc8a2O6yFSiLhE2Pvbig0czG30CKF9M4VLYAkWMgQ7vKHwRkacNnI6kbChbm4D3M8jxrLIkYWSckyWsMyoI1ZNIBAyQAPAjYHGagEMKrbwXUbQFmyyrp5s6HCxs02e4MwnYr4hgDnNeXczAgXDLKJHEhgSU/UhcAfSGjGk5z1693O2aCtu7fSbZ0aSTL63kZcIGbwRju2w3z40Vxy4+qkJPgaG49HpljOY8EGTlxBxHEOiqpYDPntVDxa/LDTnrQQcIiJkUjAx4npWcXk1P4ZG23pUVtJoBPn0FQpEzHpuaCPNbRoWOFGSfCrix7MTykBV3PTO2aNg4RcWM8bTxMozsSO6fgelBFw7sbcy7ldC+Zq0bsbGmzSDNMl7xwsNjtS/PdknrQJGa8NExWMj+7G5+Cmj/wD6bnGDIFjB+866v+lST+NBXacKCa6Z2U7FS30KzXUzhCAI0B+yNhmqLhPZKO6hkRJQLlcFA2wceIApr7J9rPoqCyv1aFk2VyNvTf8AnQTWHCrWOcW8vD28uc26n1zRnaLgPC4VLvGVXpmInP5GjeFQ3EjO8t5FLAQdIQDUPLcGieD8IKklSZEJz3xgCgWYLG5giFxwy5kki68mXPT0zUVs0HGASube/TxHiR+opy4vfRWo5k8qIAPcGN/QDxrnvs+snuOJveIpjt1LEsdgc+A8/OgH4tPc2/c4ha81BsJQP/IdPnUFjxOz/s7m4tvTJKiuiXXtCtxzhoWVVJBBIww9M9aXeCWfDuKOQLfkuc4UH9MUFf8A0nHjH9Ltj+EZqunuuHA6prie6P3d8GniT2TWoOO/nyzR9l7MbSLBMefVj/KgUOD8VjvswC25VrGutTpJQuhBAl07hCNQOMneq5LyJxJBaQNPGX1G3lGrlhQut4JoysmMBTvj3ckGu68G4FCqEIoC4I2H6VxjtghsLhoVt2dbVQ8dyCySxK4Yp34iA6Z1qNYzsR8QG5Ul4imaV57V3ORGweW1KggCRHIdkU4J8CpyDQUkkPLVT9cTcdy5tWeOZF5hK8zmRnOmSQAHGdwNWwFE3fC5X+tvZjgRs0N7GuuBi2oESvEMqSDHgkZBQgg1qnEooJI2QCOUQNqkgKvay6tOQySx7ZxG5HQE5wKCLiCTXC8y4B+j3UuFuIoleRVAbQJGQAsVk0BlY6tmx4GtOILEsVyZQk68zlpLA55ypldSsHTGkctOoGNZAO9Sx20scypIVsZkRpAEDRwzbsG7wOkd1I2BPdIJ6bVHbPFA9qxZoJirvIF5dxDKNAV9w2AHWNmK4fdz02AAiSeSSYTKqXMVoAhEqh7jXGBp1AAOQznY7jukHHjC0xFu9zJbSLPeO1uwWUiV/cZnQSRty1ZtKEePQafES7cKBHcwfR3upctJArMxUDKMqFyHQvID3CuoDairSZbe50vdkxW0cqSRKZRq0q2dXRSGmZe7k9fSgktbaNZFSO3kkFhGXzqykkxYBwuIzrPMICdB9XuD0r0cMLBFFuVF3LrneaQtoRAX0FspqcaZJGwBg6VI2xVdcjXEkUl5K7TlXDaXYuikqmS7Dlxp9afHPgMYNETTwzfSbqK3ldJJBAEVwvdC5GCEIVCFXV497YjJoC3lecFw9rHNO3LVwo1fR+juDhtZ0qQ2ThVjKjGSKyWYTIwSS45bs+ho1GRaRyKGRRqzqJGdlJbAzhVNexMyqw0InJit7eLmA4nWSR+Y2hmAdWZHYDxwBnBwYPpKMGj5wk0qCukosKQxI50EsulnZnyRp0kp4igyzdlm5hQx8xC4VpFZlRs6Bp2KjSA3T7Qr24nDylTPNGDC2pIVy7orazjLKM9048vXpVLay/WzOMYOP7QSN08ZABk/IfCrSfh8jwc1S40AsNEJHcJCsz3GwAwuy5J32AyaAngLyssaSxcrnxFOdylaaWINhgDIQNWg6de3xoxWS3jvIpX+rTIVDIoEnigYouZHG2wIXNEXt1DbCzNxscNI22psYAVcs0hwSTgYUelKt7BdXsrOQ6RyPqAcNpHgMkDGwwKChkuZJD1ZmYgAZJx5AU58I9l0jAPdShAd9C7t8z4UJxHsxc2BimeLUgIPMXvJ8/EfOnK448XUHxIHSgrbrsvZwKdKlm82NJOOXNqAHdOQPDami/vS3U0qO+qRjQdP4T28t9I5selh5DI+VZ217eW1xaNCqaicYYjGnGDmucqlQ8Rj+qY0G39I5G1CvMSetVduSD6VKZ6Bh4ZLvuaHu5sPXnDZgDvQfEJhq60DVwbsc15E8kU2iZCCi+hHUkbjP8qg4jxq/thyeIW6zp4GVc5/hkHWr/2eA2sFxe3J0RsipGp6tjOMD1JwK3PtQBhVGt45ScK6S+7k+OcHGKBRh41w47mC5gP/APGXb8DR68dscf1riOPu6hTTwHg3D+JEqsKLMASyI222M6T4ruN6O/8AtjaasBGz5ZoOf/0/w1G1Laz3D+BuJMjPw3qxt7/iHFSIY1FvbbZWMaVC+p8fhXR7L2e2sOCYl+J3/I028D4ZGB9WgAGxJHj6Cg4p2v8AZ3LGUNt3l0gEeOfOpfZx2PuYrtJpQUCZ8epPwp19pftBHDp0hW0EpZA4kkYqhyTsgUd7GN9xjIqm7N+1yCaVYrq25GtgoliYsqk7DUpGQM43GaDqAugff/EdRWtzGSM6tS+nhXl1w906DUD4/wCtexQFDktj0H86DThvHYwTGQRGPdm+wc5ypP2SPXbekz2hW0ryc6y0pJ3Y2uAdwhP2sHvIOpDK2OoxR1+0kDu0RAVjkowzGx/8T61yjtncXCzairwb5HLY6D6gjrQE3nBHQs90yxTa4wUlUra3KAo3cliXRviQEbe8DtW8RQi6hsYndvq82kypNGcDTqicAOSNOnIwdxnONg+DC1mRGmlAbU3OglMirJq1APDIqMquMrgEdV9c1Lb8S2SO1iadQ7SBZows0UROW0SQyZkTMpbfYZJx1oBxzGEwSRVEZWJ7F5eWunMfucxtJDDmKd9Qx45zRCmKJ54YQZMpFGLaZQW5rLoUJPHJ7xWSRcrpznpUUMMt2iGaZrmCSRtSLKrTwnDAd2RgTpbS33WHiK1mkjMbxQqt0TM5TSrxXKBNchXUCQ+MkgYY5LY8qCSyumMkYjl5H0WJZBbyvnJKtJ9W0h2KsUGk4238MUBHPmIl0sjMWAYmRtMhCl9UpWTls4PyJbfNE3N60r3Di5XmYaMw3AJk05QKwlIIcEA5yQR5Eb1VySxuXRIoVfvd6NJ2Re6CzpG7HTt9orgYyANjQFyX3LbEssJ0QaUVY4pWjKABdR0lVyWc6A3xAzXqSSEpKstxK3N1sEiZFwSqkuVJ091AgQLjb0wdIJ5FcGGSOZsFiW5KBCcadLS4cEddR04PTpmtfoyIuvSylHJM/MDqVBziMMU1F2PqxwOgzQT2+nmZZXS4EmfrpSwjdSm5CxE7AqgVj3dZ6kDGl7KWUB3S4jjJVQZGBfU2NQjRwqbA9SOgG9X3COztzNESoKQEK+ZhGHkwNWZAqthScHSckYG+d6XOI8GuGb7E22PqwAMDoAromPgtAImAAqjqSxAHTPh8AKdOD2WqyKqFLud5GAbQoYZAz1YgADHQeNV3ZjgSKOZcZL7/AFfQL/F4k+lXV7f6QAMIo2AHl6AUCZ2ojYy5dy52XU3XA6D4U49me3QhjVJY9WABlfHyyD40ncbmV5F05ONyTW0Me1B0fjXtIjlt3gSEkSKV72MAHboPjXPjfEDArVkwpPkv+tVDy+VAVcXBPjQdp1oeWc71Lw+UZ3NBbqKg4uPqfmKJBHmKF4pOGQIu7ZztQUS9NqkEeeordIyDsN/EVK136UFeJP3jUsUwByq6j67/AJVbWHBGkI0Rs2fIHHrv8KauzvZ5EkzOAuCO7sSQfEY8KCDs5wK74hLHJduwhTdV6dOgVRsPjQPG+w10kr6F1KWJGD4E+Nd17PCMoxjQIiMVDsMszAZKoOrEAH8PGuXcS9sYZvqrNSngZpG1EfCPAHw3xQG+y/svNau80vdYrpUeW/8AtXTorvV7+fSQe8P9RSl2S7bWXECsKa4bpukTglHIXJ0OM+R97B2pnFtIGKlSCOvl+PlQTy27e8TrX7w/mPClTg/tBW3u57a53ti+I5kXJjJABSQDcrnow6eO24bUAiO7kHyXcH41zvth2YV5Wlg+qlb3l/spPUj7B/Kgue0vFmdLgCC2uYEBKgssoBGO8Yn3XzwuKReFXd1Iw+g8MtUmyNMqWuChP2g8rlVx50uccspI3xMkiv6+6R5qRsR6g1WpLJ0QyfDJ/wBaD6am7QpGIrVpEmvGQB1RhhSFyzufsLkHGdySAB5aasf61x72Z9kZ5LlJT9WoOfIt13PpXSvaFx1eF2wlSI3DlxGcsVjQlScvpGd8YA8/HagtZkDDHnVe1qoyroroeqMMj5eVcz4d7Z5dY+kWsBiJGeUJFdVzuRqkIY48Nq6hacUtrqBJ7d9Uch0rqGDqBI0n97bpQDp2YtjnkouT1RgM/InrVfx3swi2/Ng+jwzQNs0geMxRnPuPCQynLHGQV6jAFXbWTdfcA8Sd6Vu3XEoiqiUs4U45ibOv8mX0NAkXHDw5hkvLtJEUd88xRPFIcHWnTmgFQcHvYYg4IBoJMSRhYEMhgkDLcBWinEalivSbvlde2MMBgZ6U5cT7SRta4W2jn2CpJH4HoBIh7yn03oOL2QXE0ZnneOHUA30aNS+OmxOrSG9BqoFDiNxqeQyytOTuGR5VYP0IcSKVOx36n1NQ88sNGqUx4VeWkjPqC7kuZF07n0x0wu1XPab2b3UUTTwxkwruVLHnBQN2KaRsPTfbpSpDxFgAAaA+cyEALGqqDqC6Ywmeg1Ax5cgbAn18zVfb2xeZNWM58AAMDfACjArd7lsd44Hr/pRnZtQ8pIydI6n1/wCGg6VwLtxyI1jlj1hRgMDg6QPHPUDpmieKe0aFomVbfVqUftMEDVkdMdfGk25i2P8ADj/qP/xQLxbn0x/2of50GDiBVdIOMfj+NA3FyT1NB3Eu5wfHpQkk5oJ1bMlXCDal6xnAfc4pjR1I6ig0vP2MnwFLAY+HWmO/u15ZjXvM2Onx61SLavqwAdYPTG5FBGsZIywI9a0kssb+HmKLlu3Hdxg9DnrRHCbKeRvq0ZvPbu/PwoALe0LbB8fE7VYJZhFyr6m+0ANh86aLTssqlWnCqWDAJnKBiNmb0HWj147HapogtxKDs0xDBT4FU0keu7EkflQKhgKjLMsZ8h7xFU7wbnqfXzp/4jLZXMPO5HInUYI/s5PgNt/hVEzw/eJ+C7UBtlOsilIZTbO3WIsRA5/cY7xk+R29aLsIzbauahUqMkEb48x5j8qq+GcIllGUQgAZyRgEemeuaZ10rbGMvz8gjlkEaM7EK53jbr0yPSgYrW6tJI4o4rjVpkZxFJqhl1MunUjHGGXqrDI3b4he9oXDbWGOGV7XmSyFtbyo8TN45ZrZlidyerY3qpt7buaYxzkUe7slwgH31AKTKPvaSfMrVNxbtLLqUQO8YH2gSrH46WI89x1zQM/YqxlkkiawsxbgyDnXCq7EQbagk9yzKpIDDuDO/wCPXOJ3CSwhoJVdY2MbMraskYBGrxIPX1+dfNN3xW4mGmW5uJQfstJIy/8ASzY/Kus+yyyuGtFjZzp1MyocAKCd2Ync+ngB4UDbFjAHT415OgYHNKXbPtzDw6UQJEZ5NKuWDaYwGBI0nBLeG+3Xx3wDwD2p287cu7Q2wPSRSXQfxbah+g8xQNska40OiyJ9xumfNT9k+oryDs9FqzABjxjIGofA/aH50dPad1ZFIeNt1dDlT8DU9rYkjLdwZ6t1HkdjQUHGOMS2k0P0Ua5ASZYGwFkhx1U4yrhhgHp3twdqtL7j0M6o0XK+tGGjmKrJue9GVcgNgjcZO/hjc1/aq0SYrIGcSR50XEeBIo8QynaVf3T+NIHFuEXt9IkKRrJqJxLEdMfdG5lDbxnB6H5A0FfxcRG7kjWygwJCoUQuGO+MARyBD/04q24PxFIRey3Mxjt0URQW2ysSH1DlxKAMqQO9jqxJNEt7FblVB+lQK33e/jPlqx/KkbtX2au7OREul650OG1xsPHS3n02IBoOmcO4vLJbRtcE6yucE+BPdz64xS5x66DAio+G3DCCNcktgADcn4AedQ33D3G9w6QDwD7yEekS5b8cUFR2aib6bHoJGNbHHiFRiM+Y1aa6lB7RJYF0SIJAquQc4OlDpXf1INJ/Y2ODmTSRLISigGSQgZ1EkhY12X9n4knepeMRbOP3Y0/Ahz+poGHi3tPd0ZI4lUkAEk6vfQk+A6bCuKy3feIRQuSeg9fOnKRBqY+AaT8FXA/WleSyE3et2JfqYWwJB/ARtIPhhvSgBEJPeY4HmfHzpq7JWmlGb7xx+FUTHSxwuQ6ALnwIGGXf7WrO1WvZrjcaLy5TpIJwx6H4+RoGK86H1P6f/FBIMlz/ABn8qIuLlGGzA/A1V3N8qKyqdTsCAo67+O3pQLBfLHOxyaljjYrllOnz8f8AepBYvq06W5gxpGN2GcH8KmmupF7pXQ42JI3/AD6UActhtq6r94eHxxuPnXttYBjjVjxBzt880fwmzuJHzArs3iQO78GJ7uPQ052fZNRh7hUSQghUUkx6/BmGNvgMjfNApW9giIdMjPJ1IQd3A82PTw/GrSOFlXVJIsORkY99l+J3zTlwq6S1t7hprcaFBWIau87FR3iynvDOkDwG9VfEZrGeL6RyOXMgAYHPLk6DIUeI8hQIk1tliVLOOuphjP4079nL0mNTburkAa4cYYY64HiPUVWSSxttGGlY7aFXCgeHTcDfpVeOFKjhy4iYdFhOWHzzhT8/lQMnHOLmWN2MZjCBgAepLYGf1pct5SiRYJG5Y/If+40RxmX6lFBYl2G7HLH4nx3NDXe23kp/PI/0oI+HxvLIi41nB7pPX3mo53dTj3MfZwBj5UFwlCZNs5x4fCmiK/kAwyo/q65bHlmgrLy9500hVWjiDMEizsg8iPPbcfLoBV9wyPGBjbxobsx2YmuA9y5WKHvO00pIGNyWHifE59Ota3Xa6wt5DGGmn0nBkiVNBweqkvlh67UFy/D1Y6saWByCNiDtuCNwfhRE3A7efvTxjVt9cgwxP76AYf1bY/HpVjwiK3uwps7uGU9eUW0yr59wnPn18q3Mbo+hlIcY7uN/DYfKggtezMUQB0qVzs6DKkfHGx9DvRXZ68Rb6eEOyJNZAq53AkjklR9I8CAV7vjoJ8asrK3dAzFgikbhgMN06r0IP5b0g9quHYldrcKglILwyfsmkB2aGU/s5DjGGwG6ZPSguu0XZ+0MCrJbmSOGNtMilsppXOFePcKWydL4AJY6R0rmPDbK0dyBbyOcNpTnNICcbApEiMRnAyGp14Bw+8nDJDBLHIuVbWkaw58izMG6eAUjeo7jsNxOFXaORIyAe5FI5L+JACgAD40DTb8e/ou0me7k0ySH6i17oaOMABMoD3AF65x086uTOSN2z6H8vyrhPZ7h073sZMbaklVpOYDnusM6tXj/ALV3Z5c7D8Ou/wAPGghuVBG/5/y86XY+KGxuGlQZBHeH7oBOKY54GUfWME9Dkt8kAyN8dcfHalbj2h2ITOMAd4YJJIzsOm2dqBjf2l25GHifOVBGxGWGQN6R+0HaWK4kEaRfUvksjHoynGUP2D6iqy+iGrPnKT8lGKqrYASJkZAUkgHBOT4HBx+BoDG7WqA0cI+jgHT3Rgt68zJZht5gb1XtYahrkflq2SCQWLAZy4A3Kg4BPxwSRihLvs8XDSW0hlTBLJgCeMeOtB7yj76ZHnpq9mvQr3KrEsnMQGEkggwDHLVEKkPpUAkZ/sz4rQX3Zjh30e3IOdTuWOceGFx3SRjunx8aE4i2SM+L5/DI/QiqvgPa9BGIrg6WGdMh91gSTufA7/OjL+8jfBVlxjwOfnQV+5R8DJ0SHHmSP9qVLO1VgNTFW1YxjoB1PXOQfDHzq/veIoqso77MpXSvXB6/DbNVaRSZ21c+MqUODrkTLDON86SBufAkHpQEQcx1P0iJpI8kczGH7o67ka8Aeh8AfCorrhaleYG1xdOZgsFP3ZCuHQ+jr8Cakm4xKu2jRKMqzMO8M420sO70Hn0rfg1veTS67cSM52Lj3ceKsW7mnf3Tt6UFfa8JjdiuvBIyGDdwYH29aqeuOnr1q5tOCRxxtiR3mwe7EO5pyRhmYDGcDxBGodabbXsfFHpluVRHIIKRk8rUejYI2I+6O75AVYcEvzBcpDJbI0DEgN13wdy38qBXt4mVA0kkdsCNS+7zWUlSVLNghgRjOknPnS3cWhkcmMvIp6SSDSenQkkjI+PhXRuPtZO0jSQgSRHAYkhZFIyoKr1IBx08M1RSXsOQItcznYRRoUQAEMApHfA3J0gncEYGRgLzsbciSBFgkUzIuJLcjSwxtlQfeGMbitOMX7yhwYzHyy4UHOWOnGd+neI/CkyThqrIJCy25XGEgyzgjbOzYQ+feB9KaVYmJSWdi2CWkbU531HJAHkPCgpe0DlVhjBONzjPkcD/AC0LaK80wXGskuQpONWFG3UeXnvWdoJM3Cr91FHzIB/nWvCVy/yJ/P8A2oCJjJuh7gzvGBpA+I65+O9WdjZ6YRJGnNkJORpLBFGRvgbEnzI2x50bDe9BMokCgYc++v8Ai+0OuxzUMXFri2kTlOjQB0BXu+YJLKftYzvvQLd4rc+NXUrpXOGBH5H5VBfPuf8Anl/pXQOPcdid5Yp40MZGtGB70bHYqmN8EjVjp3vKuSyXkpJXRkj0P40Db2HRmucIcMEYr8RjA9KY7qRnbLKuroe6QSR1JA8aX/Zu2Hl5uRsuwGGJB3XURt8KP7U3ebhtIYH7QbrqJJ6Y22I2oOh2ji9gszEUWGUFZYmyRowVeMqOpOkx5PTBxuRXOO33Yfh1oymO4nXmFu4ipNox56njYD4kmgbyaaKSNYy8T+8oUjBY4BaN1B1KQq9PXzNW15w7jFyqtNDzgmy85EZsH1YZPzNBL7L+GWi3KtbGea4CvgyBUVd0Grlxlt8FiC7hcr59Okdo+MJEbeAyo12V74GGbCgZJwNupwSMHeuTxdor2Nha3M7cNgwSxht1RiB4IY1Dajv3gaN7CWkRu55IFkaLSAss+DIzZ7zEgbaup8dhQdBZ2O5JPwJ8vXp4fhQlzErqVIzsP+YI+NENIQMYz+v+pqRrLQjNIRGME7nvHb7o3/GgB7L9torZORNlQmdLbnbON/Gri49oVlHluZk+gOa5XxGANn1Kj8Tk1Q3qbn1Y/kKDrfCeMQX7y3AVlwwUKAAWAA3ZvDr0x4VZy3hUELhB+6DnfzY7/oKWvZtBH9BGruMXc6+oOD9pfTzH4Uwi1KOmsAgnCk7q+x0gEebYHzoIDaFguWwSAQD1P+HrvufI48KWblhq26avyGcfrTPe3yi3ckHVklnYbA4O/XbbOMjwNJEHEI5UyjA/Pp8aCrvm934MfxH+1VY2cfwUfftk0HEcyKFbDYO65yp8DtuPj8aANDgLIjkSAsdtimkDB1A5BO+Mfzq3Wcyx/wDq4mUDJFwo0sDkZcoMHqVy6DqQSrHcV5kcMsyKBLllkQLvkAd8KN1yG8MYK59KJn7TtgctcNpALNv0JPdHRevUdfIbAAPxbhSYDSFSre7NuA/wliDI5HjrRW8wKqbfs/HIzIr4fGV7yOhGQMMw0kNqPgCcfZNWnCZ7l3YQIZNfvx6AYm8taYCjHgdiPAinHh/ZqKIF5IgsrDPJL61XHgrHqDtsc48zQKkHZB4bU3ALsT1WJcrj7vM6qT97bGehqwht5VXXI8dvtkHutK6Mwb3jhQc4X3ckhgcVdDts8KmB7deWeqdAR+FD8a+gSlbhY21EAaJXYKpHwDEKASQAMZA6AmgRzbNLI3Ldp878xsrkDHvCTpjIGCdtt8YrrHY8iW1i+jSK0saAS25Gl0YbHuHf50nXtzCuER2lzsIogQBjWFCsu5UZ8G1HPUY3q1szFKJQ/wBEK4wqMzyggeQI058mK/CgeuI30kpYSR8tUchQc5YL1Y56dKW4CxmhXJ2Go/Ekk/pVyZGaEMzO7OMlnxqJc9TpAA28B0qptm+vdvuq35LigpERpbhgFMhJJ0ZOWwCcbbn4DfyrdpnIKDuL0KINI28G3y3+Ik0Lw5SzMR8ab+HXIZgbhBIVG0h9/p9o/wBoP4tx5+FABw3hzLGHRBI5JypUkIoOnfA6kg7EjYdDq2JuGKgKQQegBGKsLHiU1vcxmFkMDNhl2/7gfEUZxntNHI80csSaQQyOOqnyHz/Wg51xCTVcTN++QP8ADt/KrfsQrNc4T3whK+rAjAHr8aT3vpNTKIzqyTjfO58sZ8RTj7NmBaUyjGNGnGQ2cnYN4dOhIzQXPE5NXUAFuukYzv1YA4zuegH4k0tXI1Mg83ZvxYAflTBxy5DSMRnzOfvHJ28huNqo1H10Y8tI/DJ/0oK/iO87b43xny3FDmzlhGCe42dLoco2cZ0uPgMjrtuBUrNmVznxO/zo6yuHB0lSC/VdOVkHm8WMN/EuD470DV2FtxHbyy4PMBAG3uhg2Wx4+7jP73wpW4vxBDPKS4J1nO4/D5DA+VOVkVRO5pRmUjQzZikGAcJJ9ncg6XwQcd7OKo7TsBayLrlldXbcqpBAz4ZIyfjQWHYD3LP+/l/ymu2N0Fe1lBzL24fsIv4x+hoHsT/V/wDnpWVlA6dnv2p/h/kKqOOe7N8/0rKygRbnw/iH6Uv3n82rKyg6N2N//HJ8X/zmmu3/AKu/8a1lZQUfaX9jf/wt/mrhvBv2xrysoLu56GpOwH9Yk/w/rXtZQNXZ3+s3P93D/kFJXFv6xN/ev/mNZWUHWOxP9Uj+FA9p/wBqvwr2soKDjHh8Fpd4t4VlZQWvZf8AZXP93S1F7p/54isrKDoVz+yj/hT9KorX3pv7t/1rKygrOzH7QUy2nuSfBf8ANWVlBUSe/H/E361T8Q/aSfGsrKAzsz+yk+X+eOr72f8A9v8A4v0NeVlB52g/rE/8Z/WqeD9svx/8aysoKm399/i386vuP9U/vJf0hrKyguOEfsJ/4U/zGvLD9mvwrKyg/9k="/>
          <p:cNvSpPr>
            <a:spLocks noChangeAspect="1" noChangeArrowheads="1"/>
          </p:cNvSpPr>
          <p:nvPr/>
        </p:nvSpPr>
        <p:spPr bwMode="auto">
          <a:xfrm>
            <a:off x="142056" y="-2560638"/>
            <a:ext cx="8534400" cy="533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2052" name="Picture 4" descr="http://webtechpost.com/wp-content/uploads/2013/03/Music-Wallpaper-2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1" y="3186332"/>
            <a:ext cx="2357840" cy="1957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www.irisyorku.ca/wp-content/uploads/iris/2012/09/Camerama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3782" y="3184272"/>
            <a:ext cx="2126210" cy="1959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3.bp.blogspot.com/-syEYIkVxGqY/UYuBGK_LvKI/AAAAAAACpVg/b3YIXm3wShk/s1600/Nathalie+Mulero+Fougeras+1970+-+French+Figurative+painter+-+Tutt%27Art@+%2817%2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995" y="3190486"/>
            <a:ext cx="2381545" cy="1953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://farm6.staticflickr.com/5256/5523977161_a014874d72_o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3186332"/>
            <a:ext cx="2195736" cy="1957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9" t="29678" r="10884" b="34493"/>
          <a:stretch/>
        </p:blipFill>
        <p:spPr bwMode="auto">
          <a:xfrm>
            <a:off x="2123728" y="694299"/>
            <a:ext cx="5163394" cy="12293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12cípá hvězda 9"/>
          <p:cNvSpPr/>
          <p:nvPr/>
        </p:nvSpPr>
        <p:spPr>
          <a:xfrm rot="1171831">
            <a:off x="7092280" y="51470"/>
            <a:ext cx="2016224" cy="1944216"/>
          </a:xfrm>
          <a:prstGeom prst="star12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 smtClean="0"/>
              <a:t>Komunita úspěšnost 100%</a:t>
            </a:r>
          </a:p>
          <a:p>
            <a:pPr algn="ctr"/>
            <a:r>
              <a:rPr lang="cs-CZ" sz="1600" b="1" dirty="0" smtClean="0"/>
              <a:t>5 z 5</a:t>
            </a:r>
            <a:endParaRPr lang="cs-CZ" sz="1600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/>
          <p:cNvSpPr/>
          <p:nvPr/>
        </p:nvSpPr>
        <p:spPr>
          <a:xfrm>
            <a:off x="456518" y="-20538"/>
            <a:ext cx="8227784" cy="858512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0" tIns="31489" rIns="0" bIns="0" anchor="ctr" anchorCtr="0" compatLnSpc="0"/>
          <a:lstStyle/>
          <a:p>
            <a:pPr>
              <a:lnSpc>
                <a:spcPct val="93000"/>
              </a:lnSpc>
              <a:tabLst>
                <a:tab pos="0" algn="l"/>
                <a:tab pos="362706" algn="l"/>
                <a:tab pos="726285" algn="l"/>
                <a:tab pos="1090158" algn="l"/>
                <a:tab pos="1454030" algn="l"/>
                <a:tab pos="1817902" algn="l"/>
                <a:tab pos="2181773" algn="l"/>
                <a:tab pos="2545644" algn="l"/>
                <a:tab pos="2909517" algn="l"/>
                <a:tab pos="3273388" algn="l"/>
                <a:tab pos="3637261" algn="l"/>
                <a:tab pos="4001133" algn="l"/>
                <a:tab pos="4365005" algn="l"/>
                <a:tab pos="4728877" algn="l"/>
                <a:tab pos="5092748" algn="l"/>
                <a:tab pos="5456620" algn="l"/>
                <a:tab pos="5820491" algn="l"/>
                <a:tab pos="6184364" algn="l"/>
                <a:tab pos="6548236" algn="l"/>
                <a:tab pos="6912108" algn="l"/>
                <a:tab pos="7275980" algn="l"/>
              </a:tabLst>
              <a:defRPr sz="1800"/>
            </a:pPr>
            <a:r>
              <a:rPr lang="cs-CZ" sz="2000" dirty="0">
                <a:solidFill>
                  <a:srgbClr val="000000"/>
                </a:solidFill>
                <a:latin typeface="Calibri" pitchFamily="34"/>
                <a:ea typeface="Microsoft YaHei" pitchFamily="2"/>
                <a:cs typeface="Mangal" pitchFamily="2"/>
              </a:rPr>
              <a:t>Aby projekty uspěly, bojujeme za ně, propagujeme je. Média mají </a:t>
            </a:r>
            <a:r>
              <a:rPr lang="cs-CZ" sz="2000" dirty="0" err="1">
                <a:solidFill>
                  <a:srgbClr val="000000"/>
                </a:solidFill>
                <a:latin typeface="Calibri" pitchFamily="34"/>
                <a:ea typeface="Microsoft YaHei" pitchFamily="2"/>
                <a:cs typeface="Mangal" pitchFamily="2"/>
              </a:rPr>
              <a:t>Hithit</a:t>
            </a:r>
            <a:r>
              <a:rPr lang="cs-CZ" sz="2000" dirty="0">
                <a:solidFill>
                  <a:srgbClr val="000000"/>
                </a:solidFill>
                <a:latin typeface="Calibri" pitchFamily="34"/>
                <a:ea typeface="Microsoft YaHei" pitchFamily="2"/>
                <a:cs typeface="Mangal" pitchFamily="2"/>
              </a:rPr>
              <a:t> ráda!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256522" y="915565"/>
            <a:ext cx="2155238" cy="2121679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2535017" y="915566"/>
            <a:ext cx="1906079" cy="212167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6"/>
          <p:cNvPicPr>
            <a:picLocks noChangeAspect="1"/>
          </p:cNvPicPr>
          <p:nvPr/>
        </p:nvPicPr>
        <p:blipFill>
          <a:blip r:embed="rId5">
            <a:lum/>
            <a:alphaModFix/>
          </a:blip>
          <a:srcRect b="20784"/>
          <a:stretch>
            <a:fillRect/>
          </a:stretch>
        </p:blipFill>
        <p:spPr>
          <a:xfrm>
            <a:off x="3272465" y="3184208"/>
            <a:ext cx="2155238" cy="1910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lum/>
            <a:alphaModFix/>
          </a:blip>
          <a:srcRect/>
          <a:stretch>
            <a:fillRect/>
          </a:stretch>
        </p:blipFill>
        <p:spPr>
          <a:xfrm>
            <a:off x="5567467" y="3184208"/>
            <a:ext cx="1884853" cy="1861537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lum/>
            <a:alphaModFix/>
          </a:blip>
          <a:srcRect/>
          <a:stretch>
            <a:fillRect/>
          </a:stretch>
        </p:blipFill>
        <p:spPr>
          <a:xfrm>
            <a:off x="4563607" y="843558"/>
            <a:ext cx="2024617" cy="2217936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lum/>
            <a:alphaModFix/>
          </a:blip>
          <a:srcRect/>
          <a:stretch>
            <a:fillRect/>
          </a:stretch>
        </p:blipFill>
        <p:spPr>
          <a:xfrm>
            <a:off x="986607" y="3184208"/>
            <a:ext cx="2089928" cy="1861537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lum/>
            <a:alphaModFix/>
          </a:blip>
          <a:srcRect/>
          <a:stretch>
            <a:fillRect/>
          </a:stretch>
        </p:blipFill>
        <p:spPr>
          <a:xfrm>
            <a:off x="6660232" y="843558"/>
            <a:ext cx="1828686" cy="21936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4906" y="3221664"/>
            <a:ext cx="1876486" cy="1909191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3635896" y="3229049"/>
            <a:ext cx="1857236" cy="1864823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lum/>
            <a:alphaModFix/>
          </a:blip>
          <a:srcRect/>
          <a:stretch>
            <a:fillRect/>
          </a:stretch>
        </p:blipFill>
        <p:spPr>
          <a:xfrm>
            <a:off x="7262909" y="3253522"/>
            <a:ext cx="1876486" cy="1840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lum/>
            <a:alphaModFix/>
          </a:blip>
          <a:srcRect/>
          <a:stretch>
            <a:fillRect/>
          </a:stretch>
        </p:blipFill>
        <p:spPr>
          <a:xfrm>
            <a:off x="5485430" y="3245862"/>
            <a:ext cx="1894882" cy="184801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lum/>
            <a:alphaModFix/>
          </a:blip>
          <a:srcRect/>
          <a:stretch>
            <a:fillRect/>
          </a:stretch>
        </p:blipFill>
        <p:spPr>
          <a:xfrm>
            <a:off x="1835696" y="3219822"/>
            <a:ext cx="1872208" cy="190919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005"/>
            <a:ext cx="3347864" cy="31425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" name="Picture 3" descr="zdroje_obecne.png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355976" y="-17423"/>
            <a:ext cx="4248472" cy="3530181"/>
          </a:xfrm>
          <a:prstGeom prst="rect">
            <a:avLst/>
          </a:prstGeom>
          <a:noFill/>
          <a:ln>
            <a:noFill/>
          </a:ln>
          <a:effectLst>
            <a:outerShdw blurRad="571500" dist="127001" dir="2700000" algn="ctr" rotWithShape="0">
              <a:srgbClr val="FFFFFF">
                <a:alpha val="7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</a:extLst>
        </p:spPr>
      </p:pic>
      <p:sp>
        <p:nvSpPr>
          <p:cNvPr id="11" name="Obdélník 10"/>
          <p:cNvSpPr/>
          <p:nvPr/>
        </p:nvSpPr>
        <p:spPr>
          <a:xfrm>
            <a:off x="3707904" y="1965489"/>
            <a:ext cx="2497800" cy="246221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</a:ln>
        </p:spPr>
        <p:txBody>
          <a:bodyPr wrap="none">
            <a:spAutoFit/>
          </a:bodyPr>
          <a:lstStyle/>
          <a:p>
            <a:r>
              <a:rPr lang="cs-CZ" sz="1000" b="1" dirty="0" smtClean="0">
                <a:solidFill>
                  <a:schemeClr val="bg1"/>
                </a:solidFill>
                <a:latin typeface="Calibri" pitchFamily="34"/>
                <a:ea typeface="Microsoft YaHei" pitchFamily="2"/>
                <a:cs typeface="Mangal" pitchFamily="2"/>
              </a:rPr>
              <a:t>Odkazy z webů a sociálních sítí = vaše práce</a:t>
            </a:r>
            <a:endParaRPr lang="cs-CZ" sz="1000" b="1" dirty="0">
              <a:solidFill>
                <a:schemeClr val="bg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3707904" y="843558"/>
            <a:ext cx="2435282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shade val="30000"/>
                  <a:satMod val="115000"/>
                </a:schemeClr>
              </a:gs>
              <a:gs pos="50000">
                <a:schemeClr val="accent6">
                  <a:shade val="67500"/>
                  <a:satMod val="115000"/>
                </a:schemeClr>
              </a:gs>
              <a:gs pos="100000">
                <a:schemeClr val="accent6"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</a:ln>
        </p:spPr>
        <p:txBody>
          <a:bodyPr wrap="none">
            <a:spAutoFit/>
          </a:bodyPr>
          <a:lstStyle/>
          <a:p>
            <a:r>
              <a:rPr lang="cs-CZ" sz="1000" b="1" dirty="0" smtClean="0">
                <a:solidFill>
                  <a:schemeClr val="bg1"/>
                </a:solidFill>
                <a:latin typeface="Calibri" pitchFamily="34"/>
                <a:ea typeface="Microsoft YaHei" pitchFamily="2"/>
                <a:cs typeface="Mangal" pitchFamily="2"/>
              </a:rPr>
              <a:t>Vstup na </a:t>
            </a:r>
            <a:r>
              <a:rPr lang="cs-CZ" sz="1000" b="1" dirty="0" err="1" smtClean="0">
                <a:solidFill>
                  <a:schemeClr val="bg1"/>
                </a:solidFill>
                <a:latin typeface="Calibri" pitchFamily="34"/>
                <a:ea typeface="Microsoft YaHei" pitchFamily="2"/>
                <a:cs typeface="Mangal" pitchFamily="2"/>
              </a:rPr>
              <a:t>homepage</a:t>
            </a:r>
            <a:r>
              <a:rPr lang="cs-CZ" sz="1000" b="1" dirty="0" smtClean="0">
                <a:solidFill>
                  <a:schemeClr val="bg1"/>
                </a:solidFill>
                <a:latin typeface="Calibri" pitchFamily="34"/>
                <a:ea typeface="Microsoft YaHei" pitchFamily="2"/>
                <a:cs typeface="Mangal" pitchFamily="2"/>
              </a:rPr>
              <a:t> = naše společná práce</a:t>
            </a:r>
            <a:endParaRPr lang="cs-CZ" sz="1000" b="1" dirty="0">
              <a:solidFill>
                <a:schemeClr val="bg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529206" y="813361"/>
            <a:ext cx="1805302" cy="246221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tx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tx2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28575">
            <a:noFill/>
          </a:ln>
        </p:spPr>
        <p:txBody>
          <a:bodyPr wrap="none">
            <a:spAutoFit/>
          </a:bodyPr>
          <a:lstStyle/>
          <a:p>
            <a:r>
              <a:rPr lang="cs-CZ" sz="1000" b="1" dirty="0" smtClean="0">
                <a:solidFill>
                  <a:schemeClr val="bg1"/>
                </a:solidFill>
                <a:latin typeface="Calibri" pitchFamily="34"/>
                <a:ea typeface="Microsoft YaHei" pitchFamily="2"/>
                <a:cs typeface="Mangal" pitchFamily="2"/>
              </a:rPr>
              <a:t>Vyhledávání = práce Googlu </a:t>
            </a:r>
            <a:r>
              <a:rPr lang="cs-CZ" sz="1000" b="1" dirty="0" smtClean="0">
                <a:solidFill>
                  <a:schemeClr val="bg1"/>
                </a:solidFill>
                <a:latin typeface="Calibri" pitchFamily="34"/>
                <a:ea typeface="Microsoft YaHei" pitchFamily="2"/>
                <a:cs typeface="Mangal" pitchFamily="2"/>
                <a:sym typeface="Wingdings" panose="05000000000000000000" pitchFamily="2" charset="2"/>
              </a:rPr>
              <a:t></a:t>
            </a:r>
            <a:endParaRPr lang="cs-CZ" sz="1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Díky za pozornost!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 txBox="1">
            <a:spLocks noGrp="1"/>
          </p:cNvSpPr>
          <p:nvPr>
            <p:ph type="title" idx="4294967295"/>
          </p:nvPr>
        </p:nvSpPr>
        <p:spPr>
          <a:xfrm>
            <a:off x="456519" y="4093691"/>
            <a:ext cx="8226477" cy="422275"/>
          </a:xfrm>
        </p:spPr>
        <p:txBody>
          <a:bodyPr tIns="31489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>
              <a:buNone/>
              <a:tabLst>
                <a:tab pos="0" algn="l"/>
                <a:tab pos="362706" algn="l"/>
                <a:tab pos="726285" algn="l"/>
                <a:tab pos="1090158" algn="l"/>
                <a:tab pos="1454030" algn="l"/>
                <a:tab pos="1817902" algn="l"/>
                <a:tab pos="2181773" algn="l"/>
                <a:tab pos="2545644" algn="l"/>
                <a:tab pos="2909517" algn="l"/>
                <a:tab pos="3273388" algn="l"/>
                <a:tab pos="3637261" algn="l"/>
                <a:tab pos="4001133" algn="l"/>
                <a:tab pos="4365005" algn="l"/>
                <a:tab pos="4728877" algn="l"/>
                <a:tab pos="5092748" algn="l"/>
                <a:tab pos="5456620" algn="l"/>
                <a:tab pos="5820491" algn="l"/>
                <a:tab pos="6184364" algn="l"/>
                <a:tab pos="6548236" algn="l"/>
                <a:tab pos="6912108" algn="l"/>
                <a:tab pos="7275980" algn="l"/>
              </a:tabLst>
            </a:pPr>
            <a:r>
              <a:rPr lang="cs-CZ" sz="1800" dirty="0" smtClean="0">
                <a:latin typeface="Calibri" pitchFamily="34"/>
              </a:rPr>
              <a:t>Hodně štěstí s vaším projektem na Hithit.com</a:t>
            </a:r>
            <a:endParaRPr lang="en-GB" sz="1800" dirty="0">
              <a:latin typeface="Calibri" pitchFamily="34"/>
            </a:endParaRPr>
          </a:p>
        </p:txBody>
      </p:sp>
      <p:sp>
        <p:nvSpPr>
          <p:cNvPr id="4" name="Rectangle 3"/>
          <p:cNvSpPr txBox="1">
            <a:spLocks noGrp="1"/>
          </p:cNvSpPr>
          <p:nvPr>
            <p:ph type="body" idx="4294967295"/>
          </p:nvPr>
        </p:nvSpPr>
        <p:spPr>
          <a:xfrm>
            <a:off x="0" y="4515967"/>
            <a:ext cx="9144000" cy="504056"/>
          </a:xfrm>
          <a:solidFill>
            <a:srgbClr val="C00000"/>
          </a:solidFill>
        </p:spPr>
        <p:txBody>
          <a:bodyPr/>
          <a:lstStyle>
            <a:defPPr marL="432000" lvl="0" indent="-324000" algn="l" hangingPunct="0">
              <a:lnSpc>
                <a:spcPct val="93000"/>
              </a:lnSpc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en-GB" sz="32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defPPr>
            <a:lvl1pPr marL="432000" lvl="0" indent="-324000" algn="l" hangingPunct="0">
              <a:lnSpc>
                <a:spcPct val="93000"/>
              </a:lnSpc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en-GB" sz="32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1pPr>
            <a:lvl2pPr marL="864000" lvl="1" indent="-324000" algn="l" hangingPunct="0">
              <a:lnSpc>
                <a:spcPct val="93000"/>
              </a:lnSpc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en-GB" sz="24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2pPr>
            <a:lvl3pPr marL="1295999" lvl="2" indent="-288000" algn="l" hangingPunct="0">
              <a:lnSpc>
                <a:spcPct val="93000"/>
              </a:lnSpc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3pPr>
            <a:lvl4pPr marL="1728000" lvl="3" indent="-216000" algn="l" hangingPunct="0">
              <a:lnSpc>
                <a:spcPct val="93000"/>
              </a:lnSpc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4pPr>
            <a:lvl5pPr marL="2160000" lvl="4" indent="-216000" algn="l" hangingPunct="0">
              <a:lnSpc>
                <a:spcPct val="93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5pPr>
            <a:lvl6pPr marL="2592000" lvl="5" indent="-216000" algn="l" hangingPunct="0">
              <a:lnSpc>
                <a:spcPct val="93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6pPr>
            <a:lvl7pPr marL="3024000" lvl="6" indent="-216000" algn="l" hangingPunct="0">
              <a:lnSpc>
                <a:spcPct val="93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7pPr>
            <a:lvl8pPr marL="3456000" lvl="7" indent="-216000" algn="l" hangingPunct="0">
              <a:lnSpc>
                <a:spcPct val="93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8pPr>
            <a:lvl9pPr marL="3887999" lvl="8" indent="-216000" algn="l" hangingPunct="0">
              <a:lnSpc>
                <a:spcPct val="93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GB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/>
                <a:ea typeface="Microsoft YaHei"/>
                <a:cs typeface="Mangal" pitchFamily="2"/>
              </a:defRPr>
            </a:lvl9pPr>
          </a:lstStyle>
          <a:p>
            <a:pPr marL="277860" indent="-268530" algn="ctr">
              <a:spcAft>
                <a:spcPts val="1144"/>
              </a:spcAft>
              <a:buNone/>
              <a:tabLst>
                <a:tab pos="555721" algn="l"/>
                <a:tab pos="640566" algn="l"/>
                <a:tab pos="1004146" algn="l"/>
                <a:tab pos="1368018" algn="l"/>
                <a:tab pos="1731890" algn="l"/>
                <a:tab pos="2095762" algn="l"/>
                <a:tab pos="2459634" algn="l"/>
                <a:tab pos="2823505" algn="l"/>
                <a:tab pos="3187378" algn="l"/>
                <a:tab pos="3551249" algn="l"/>
                <a:tab pos="3915121" algn="l"/>
                <a:tab pos="4278993" algn="l"/>
                <a:tab pos="4642865" algn="l"/>
                <a:tab pos="5006737" algn="l"/>
                <a:tab pos="5370609" algn="l"/>
                <a:tab pos="5734481" algn="l"/>
                <a:tab pos="6098352" algn="l"/>
                <a:tab pos="6462224" algn="l"/>
                <a:tab pos="6826096" algn="l"/>
                <a:tab pos="7189968" algn="l"/>
                <a:tab pos="7553840" algn="l"/>
              </a:tabLst>
            </a:pPr>
            <a:r>
              <a:rPr lang="cs-CZ" sz="1600" dirty="0">
                <a:solidFill>
                  <a:schemeClr val="bg1"/>
                </a:solidFill>
                <a:latin typeface="Calibri" pitchFamily="34"/>
                <a:ea typeface="Microsoft YaHei" pitchFamily="2"/>
              </a:rPr>
              <a:t>Aleš Burger, </a:t>
            </a:r>
            <a:r>
              <a:rPr lang="cs-CZ" sz="1600" dirty="0" smtClean="0">
                <a:solidFill>
                  <a:schemeClr val="bg1"/>
                </a:solidFill>
                <a:latin typeface="Calibri" pitchFamily="34"/>
                <a:ea typeface="Microsoft YaHei" pitchFamily="2"/>
              </a:rPr>
              <a:t>lovec projektů I +420 602 366 903 I ales.burger@hithit.cz</a:t>
            </a:r>
            <a:endParaRPr lang="cs-CZ" sz="1600" dirty="0">
              <a:solidFill>
                <a:schemeClr val="bg1"/>
              </a:solidFill>
              <a:latin typeface="Calibri" pitchFamily="34"/>
              <a:ea typeface="Microsoft YaHei" pitchFamily="2"/>
            </a:endParaRPr>
          </a:p>
        </p:txBody>
      </p:sp>
      <p:pic>
        <p:nvPicPr>
          <p:cNvPr id="4098" name="Picture 2" descr="http://www.sparklife.com.au/blog/wp-content/uploads/2012/07/1-year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435"/>
          <a:stretch/>
        </p:blipFill>
        <p:spPr bwMode="auto">
          <a:xfrm>
            <a:off x="188749" y="1995687"/>
            <a:ext cx="2078995" cy="1224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://terryweaver.com/wp-content/uploads/2012/12/pile-of-money-wallpap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473319"/>
            <a:ext cx="3600400" cy="2250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5580112" y="2139702"/>
            <a:ext cx="3371436" cy="76944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cs-CZ" sz="4400" b="1" dirty="0">
                <a:solidFill>
                  <a:schemeClr val="bg1"/>
                </a:solidFill>
                <a:latin typeface="Impact" panose="020B0806030902050204" pitchFamily="34" charset="0"/>
              </a:rPr>
              <a:t>7</a:t>
            </a:r>
            <a:r>
              <a:rPr lang="cs-CZ" sz="4400" b="1" dirty="0" smtClean="0">
                <a:solidFill>
                  <a:schemeClr val="bg1"/>
                </a:solidFill>
                <a:latin typeface="Impact" panose="020B0806030902050204" pitchFamily="34" charset="0"/>
              </a:rPr>
              <a:t>.000.000 CZK</a:t>
            </a:r>
            <a:endParaRPr lang="cs-CZ" sz="4400" b="1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9" name="Rectangle 1"/>
          <p:cNvSpPr txBox="1">
            <a:spLocks/>
          </p:cNvSpPr>
          <p:nvPr/>
        </p:nvSpPr>
        <p:spPr>
          <a:xfrm>
            <a:off x="35496" y="637307"/>
            <a:ext cx="9073008" cy="422275"/>
          </a:xfrm>
          <a:prstGeom prst="rect">
            <a:avLst/>
          </a:prstGeom>
          <a:noFill/>
          <a:ln>
            <a:noFill/>
          </a:ln>
        </p:spPr>
        <p:txBody>
          <a:bodyPr wrap="square" lIns="72891" tIns="31489" rIns="72891" bIns="36446" anchor="t"/>
          <a:lstStyle>
            <a:defPPr lvl="0">
              <a:buSzPct val="45000"/>
              <a:buFont typeface="StarSymbol"/>
              <a:buNone/>
              <a:defRPr/>
            </a:defPPr>
            <a:lvl1pPr lvl="0" algn="ctr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ct val="45000"/>
              <a:buFont typeface="StarSymbol"/>
              <a:buChar char="●"/>
              <a:tabLst/>
              <a:defRPr lang="en-GB" sz="36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 pitchFamily="18"/>
                <a:ea typeface="Microsoft YaHei" pitchFamily="2"/>
                <a:cs typeface="Mangal" pitchFamily="2"/>
              </a:defRPr>
            </a:lvl1pPr>
            <a:lvl2pPr lvl="1">
              <a:buSzPct val="45000"/>
              <a:buFont typeface="StarSymbol"/>
              <a:buChar char="●"/>
              <a:defRPr/>
            </a:lvl2pPr>
            <a:lvl3pPr lvl="2">
              <a:buSzPct val="45000"/>
              <a:buFont typeface="StarSymbol"/>
              <a:buChar char="●"/>
              <a:defRPr/>
            </a:lvl3pPr>
            <a:lvl4pPr lvl="3">
              <a:buSzPct val="45000"/>
              <a:buFont typeface="StarSymbol"/>
              <a:buChar char="●"/>
              <a:defRPr/>
            </a:lvl4pPr>
            <a:lvl5pPr lvl="4">
              <a:buSzPct val="45000"/>
              <a:buFont typeface="StarSymbol"/>
              <a:buChar char="●"/>
              <a:defRPr/>
            </a:lvl5pPr>
            <a:lvl6pPr lvl="5">
              <a:buSzPct val="45000"/>
              <a:buFont typeface="StarSymbol"/>
              <a:buChar char="●"/>
              <a:defRPr/>
            </a:lvl6pPr>
            <a:lvl7pPr lvl="6">
              <a:buSzPct val="45000"/>
              <a:buFont typeface="StarSymbol"/>
              <a:buChar char="●"/>
              <a:defRPr/>
            </a:lvl7pPr>
            <a:lvl8pPr lvl="7">
              <a:buSzPct val="45000"/>
              <a:buFont typeface="StarSymbol"/>
              <a:buChar char="●"/>
              <a:defRPr/>
            </a:lvl8pPr>
            <a:lvl9pPr lvl="8">
              <a:buSzPct val="45000"/>
              <a:buFont typeface="StarSymbol"/>
              <a:buChar char="●"/>
              <a:defRPr/>
            </a:lvl9pPr>
          </a:lstStyle>
          <a:p>
            <a:pPr defTabSz="914400">
              <a:buFont typeface="StarSymbol"/>
              <a:buNone/>
              <a:tabLst>
                <a:tab pos="0" algn="l"/>
                <a:tab pos="362706" algn="l"/>
                <a:tab pos="726285" algn="l"/>
                <a:tab pos="1090158" algn="l"/>
                <a:tab pos="1454030" algn="l"/>
                <a:tab pos="1817902" algn="l"/>
                <a:tab pos="2181773" algn="l"/>
                <a:tab pos="2545644" algn="l"/>
                <a:tab pos="2909517" algn="l"/>
                <a:tab pos="3273388" algn="l"/>
                <a:tab pos="3637261" algn="l"/>
                <a:tab pos="4001133" algn="l"/>
                <a:tab pos="4365005" algn="l"/>
                <a:tab pos="4728877" algn="l"/>
                <a:tab pos="5092748" algn="l"/>
                <a:tab pos="5456620" algn="l"/>
                <a:tab pos="5820491" algn="l"/>
                <a:tab pos="6184364" algn="l"/>
                <a:tab pos="6548236" algn="l"/>
                <a:tab pos="6912108" algn="l"/>
                <a:tab pos="7275980" algn="l"/>
              </a:tabLst>
            </a:pPr>
            <a:r>
              <a:rPr lang="cs-CZ" sz="1800" b="1" dirty="0" smtClean="0">
                <a:latin typeface="Calibri" pitchFamily="34"/>
              </a:rPr>
              <a:t>Hithit.com existuje jeden rok a </a:t>
            </a:r>
            <a:r>
              <a:rPr lang="cs-CZ" sz="1800" b="1" dirty="0">
                <a:latin typeface="Calibri" pitchFamily="34"/>
              </a:rPr>
              <a:t>3</a:t>
            </a:r>
            <a:r>
              <a:rPr lang="cs-CZ" sz="1800" b="1" dirty="0" smtClean="0">
                <a:latin typeface="Calibri" pitchFamily="34"/>
              </a:rPr>
              <a:t> měsíce. </a:t>
            </a:r>
            <a:endParaRPr lang="cs-CZ" sz="1800" b="1" dirty="0" smtClean="0">
              <a:latin typeface="Calibri" pitchFamily="34"/>
            </a:endParaRPr>
          </a:p>
          <a:p>
            <a:pPr defTabSz="914400">
              <a:buFont typeface="StarSymbol"/>
              <a:buNone/>
              <a:tabLst>
                <a:tab pos="0" algn="l"/>
                <a:tab pos="362706" algn="l"/>
                <a:tab pos="726285" algn="l"/>
                <a:tab pos="1090158" algn="l"/>
                <a:tab pos="1454030" algn="l"/>
                <a:tab pos="1817902" algn="l"/>
                <a:tab pos="2181773" algn="l"/>
                <a:tab pos="2545644" algn="l"/>
                <a:tab pos="2909517" algn="l"/>
                <a:tab pos="3273388" algn="l"/>
                <a:tab pos="3637261" algn="l"/>
                <a:tab pos="4001133" algn="l"/>
                <a:tab pos="4365005" algn="l"/>
                <a:tab pos="4728877" algn="l"/>
                <a:tab pos="5092748" algn="l"/>
                <a:tab pos="5456620" algn="l"/>
                <a:tab pos="5820491" algn="l"/>
                <a:tab pos="6184364" algn="l"/>
                <a:tab pos="6548236" algn="l"/>
                <a:tab pos="6912108" algn="l"/>
                <a:tab pos="7275980" algn="l"/>
              </a:tabLst>
            </a:pPr>
            <a:r>
              <a:rPr lang="cs-CZ" sz="1800" b="1" dirty="0" smtClean="0">
                <a:latin typeface="Calibri" pitchFamily="34"/>
              </a:rPr>
              <a:t>Za tu dobu uveřejnil přes dvě stovky projektů a rozdal přes 7 miliónů korun</a:t>
            </a:r>
            <a:endParaRPr lang="cs-CZ" sz="1800" b="1" dirty="0">
              <a:latin typeface="Calibri" pitchFamily="34"/>
            </a:endParaRPr>
          </a:p>
        </p:txBody>
      </p:sp>
      <p:pic>
        <p:nvPicPr>
          <p:cNvPr id="3" name="Picture 2" descr="Two hundred euro banknote on white background. Reklamní fotografie - 172859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923678"/>
            <a:ext cx="2203011" cy="1465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Výchozí 1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Výchozí 2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Výchozí 3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Výchozí 5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448</TotalTime>
  <Words>367</Words>
  <Application>Microsoft Office PowerPoint</Application>
  <PresentationFormat>Předvádění na obrazovce (16:9)</PresentationFormat>
  <Paragraphs>58</Paragraphs>
  <Slides>12</Slides>
  <Notes>10</Notes>
  <HiddenSlides>0</HiddenSlides>
  <MMClips>0</MMClips>
  <ScaleCrop>false</ScaleCrop>
  <HeadingPairs>
    <vt:vector size="4" baseType="variant">
      <vt:variant>
        <vt:lpstr>Motiv</vt:lpstr>
      </vt:variant>
      <vt:variant>
        <vt:i4>5</vt:i4>
      </vt:variant>
      <vt:variant>
        <vt:lpstr>Nadpisy snímků</vt:lpstr>
      </vt:variant>
      <vt:variant>
        <vt:i4>12</vt:i4>
      </vt:variant>
    </vt:vector>
  </HeadingPairs>
  <TitlesOfParts>
    <vt:vector size="17" baseType="lpstr">
      <vt:lpstr>Výchozí</vt:lpstr>
      <vt:lpstr>Výchozí 1</vt:lpstr>
      <vt:lpstr>Výchozí 2</vt:lpstr>
      <vt:lpstr>Výchozí 3</vt:lpstr>
      <vt:lpstr>Výchozí 5</vt:lpstr>
      <vt:lpstr>… do Česka přišel crowdfunding.</vt:lpstr>
      <vt:lpstr> Jak to začalo…</vt:lpstr>
      <vt:lpstr>KDO:   Nesourodá, ale odhodlaná skupina lidí, která řídí desítku dalších firem  PROČ:  Pomoct na svět skvělým věcem, které nás baví.  …a nebaví nás poslouchat výmluvy, že něco nejde, protože na to nejsou peníze.</vt:lpstr>
      <vt:lpstr>Co je a co není Hithit?</vt:lpstr>
      <vt:lpstr>  Princip crowdfundingu    (skupinového financování)</vt:lpstr>
      <vt:lpstr>Projekt může být cokoliv: knížka, klip, album, festival, aplikace, film, sportovní akce, školní potřeby….</vt:lpstr>
      <vt:lpstr>Napsat dobře svůj projekt je klíč. Buďte originální, ale uvěřitelní.  Mluvíte k chytrým lidem, kteří vás chtějí podpořit.</vt:lpstr>
      <vt:lpstr>Napsat dobře svůj projekt je klíč. Buďte originální, ale uvěřitelní.  Mluvíte k chytrým lidem, kteří vás chtějí podpořit.</vt:lpstr>
      <vt:lpstr>Není neúspěšné kategorie!</vt:lpstr>
      <vt:lpstr>Prezentace aplikace PowerPoint</vt:lpstr>
      <vt:lpstr>Prezentace aplikace PowerPoint</vt:lpstr>
      <vt:lpstr>Hodně štěstí s vaším projektem na Hithit.com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Teď do Česka přišel crowdfunding.</dc:title>
  <dc:creator>Aleš Burger</dc:creator>
  <cp:lastModifiedBy>Aleš Burger</cp:lastModifiedBy>
  <cp:revision>62</cp:revision>
  <dcterms:modified xsi:type="dcterms:W3CDTF">2014-04-02T11:29:08Z</dcterms:modified>
</cp:coreProperties>
</file>