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369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791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797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007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854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87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6577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2401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Klepnutím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4524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123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025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D7CC4-B78B-42C6-AE49-4C5C85B48FC7}" type="datetimeFigureOut">
              <a:rPr lang="cs-CZ" smtClean="0"/>
              <a:pPr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B579B-8417-4DCA-A454-7A73E37BE25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14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ob.cz/cz/Csob/O-CSOB/Spolecenska-odpovednost/vzdelavani-rozvoj/Stranky/grantovy-program-pomahej.asp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rapomaharegionum.cz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likniadaruj.cz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pojimse.cz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lkralikova@csob.cz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I</a:t>
            </a:r>
            <a:r>
              <a:rPr lang="cs-CZ" b="1" dirty="0" smtClean="0"/>
              <a:t>ndividuální dárcovství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cs-CZ" dirty="0" smtClean="0"/>
              <a:t>Diskusní konference Fóra dárců</a:t>
            </a:r>
            <a:endParaRPr lang="cs-CZ" dirty="0" smtClean="0"/>
          </a:p>
          <a:p>
            <a:pPr>
              <a:spcBef>
                <a:spcPts val="0"/>
              </a:spcBef>
            </a:pPr>
            <a:r>
              <a:rPr lang="cs-CZ" dirty="0" smtClean="0"/>
              <a:t>24. června </a:t>
            </a:r>
            <a:r>
              <a:rPr lang="cs-CZ" dirty="0" smtClean="0"/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54720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080" cy="778098"/>
          </a:xfrm>
        </p:spPr>
        <p:txBody>
          <a:bodyPr>
            <a:normAutofit/>
          </a:bodyPr>
          <a:lstStyle/>
          <a:p>
            <a:pPr algn="l"/>
            <a:r>
              <a:rPr lang="cs-CZ" sz="3000" b="1" dirty="0" smtClean="0"/>
              <a:t>CSR, filantropie, individuální dárcovství</a:t>
            </a:r>
            <a:endParaRPr lang="cs-CZ" sz="3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cs-CZ" sz="2700" b="1" dirty="0" smtClean="0"/>
              <a:t>CSR strategie ČSOB </a:t>
            </a:r>
            <a:r>
              <a:rPr lang="cs-CZ" sz="2700" b="1" dirty="0" smtClean="0"/>
              <a:t> </a:t>
            </a:r>
            <a:endParaRPr lang="cs-CZ" sz="2700" b="1" dirty="0" smtClean="0"/>
          </a:p>
          <a:p>
            <a:pPr lvl="0">
              <a:spcBef>
                <a:spcPts val="0"/>
              </a:spcBef>
            </a:pPr>
            <a:r>
              <a:rPr lang="cs-CZ" sz="2700" b="1" dirty="0"/>
              <a:t>o</a:t>
            </a:r>
            <a:r>
              <a:rPr lang="cs-CZ" sz="2700" b="1" dirty="0" smtClean="0"/>
              <a:t>dpovědné podnikání </a:t>
            </a:r>
            <a:r>
              <a:rPr lang="cs-CZ" sz="2700" dirty="0" smtClean="0"/>
              <a:t>– produkty, služby, nástroje</a:t>
            </a:r>
          </a:p>
          <a:p>
            <a:pPr lvl="0">
              <a:spcBef>
                <a:spcPts val="0"/>
              </a:spcBef>
            </a:pPr>
            <a:r>
              <a:rPr lang="cs-CZ" sz="2700" b="1" dirty="0"/>
              <a:t>p</a:t>
            </a:r>
            <a:r>
              <a:rPr lang="cs-CZ" sz="2700" b="1" dirty="0" smtClean="0"/>
              <a:t>ilíře CSR strategie </a:t>
            </a:r>
            <a:r>
              <a:rPr lang="cs-CZ" sz="2700" dirty="0" smtClean="0"/>
              <a:t>a na ně navázané </a:t>
            </a:r>
            <a:r>
              <a:rPr lang="cs-CZ" sz="2700" b="1" dirty="0" smtClean="0"/>
              <a:t>interní programy </a:t>
            </a:r>
            <a:r>
              <a:rPr lang="cs-CZ" sz="2700" dirty="0" smtClean="0"/>
              <a:t>a externí </a:t>
            </a:r>
            <a:r>
              <a:rPr lang="cs-CZ" sz="2700" b="1" dirty="0" smtClean="0"/>
              <a:t>grantové výzvy </a:t>
            </a:r>
            <a:r>
              <a:rPr lang="cs-CZ" sz="2700" dirty="0" smtClean="0"/>
              <a:t>a strategická partnerství s NNO</a:t>
            </a:r>
          </a:p>
          <a:p>
            <a:pPr lvl="0">
              <a:spcBef>
                <a:spcPts val="0"/>
              </a:spcBef>
            </a:pPr>
            <a:r>
              <a:rPr lang="cs-CZ" sz="2700" b="1" dirty="0"/>
              <a:t>f</a:t>
            </a:r>
            <a:r>
              <a:rPr lang="cs-CZ" sz="2700" b="1" dirty="0" smtClean="0"/>
              <a:t>ilantropie a odpovědnost </a:t>
            </a:r>
            <a:r>
              <a:rPr lang="cs-CZ" sz="2700" dirty="0" smtClean="0"/>
              <a:t>– součást hodnot a firemní kultury</a:t>
            </a:r>
          </a:p>
          <a:p>
            <a:pPr marL="0" lvl="0" indent="0">
              <a:spcBef>
                <a:spcPts val="0"/>
              </a:spcBef>
              <a:buNone/>
            </a:pPr>
            <a:endParaRPr lang="cs-CZ" sz="2700" dirty="0"/>
          </a:p>
          <a:p>
            <a:pPr marL="0" lvl="0" indent="0">
              <a:spcBef>
                <a:spcPts val="0"/>
              </a:spcBef>
              <a:buNone/>
            </a:pPr>
            <a:r>
              <a:rPr lang="cs-CZ" sz="2700" dirty="0" smtClean="0"/>
              <a:t>→ podpora </a:t>
            </a:r>
            <a:r>
              <a:rPr lang="cs-CZ" sz="2700" b="1" dirty="0" smtClean="0"/>
              <a:t>individuálního dárcovství </a:t>
            </a:r>
            <a:r>
              <a:rPr lang="cs-CZ" sz="2700" dirty="0" smtClean="0"/>
              <a:t>mezi zaměstnanci, klienty, veřejností (grantové programy, online nástroje)</a:t>
            </a:r>
            <a:endParaRPr lang="cs-CZ" sz="2700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585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080" cy="778098"/>
          </a:xfrm>
        </p:spPr>
        <p:txBody>
          <a:bodyPr>
            <a:normAutofit/>
          </a:bodyPr>
          <a:lstStyle/>
          <a:p>
            <a:pPr algn="l"/>
            <a:r>
              <a:rPr lang="cs-CZ" sz="3000" b="1" dirty="0" smtClean="0"/>
              <a:t>Různé nástroje, jeden směr 1/2</a:t>
            </a:r>
            <a:endParaRPr lang="cs-CZ" sz="3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cs-CZ" sz="2700" b="1" dirty="0" smtClean="0"/>
              <a:t>Grantové programy</a:t>
            </a:r>
          </a:p>
          <a:p>
            <a:pPr>
              <a:spcBef>
                <a:spcPts val="0"/>
              </a:spcBef>
            </a:pPr>
            <a:r>
              <a:rPr lang="cs-CZ" sz="2700" dirty="0" smtClean="0"/>
              <a:t>pro </a:t>
            </a:r>
            <a:r>
              <a:rPr lang="cs-CZ" sz="2700" i="1" dirty="0" smtClean="0"/>
              <a:t>mladé filantropy </a:t>
            </a:r>
            <a:r>
              <a:rPr lang="cs-CZ" sz="2700" dirty="0" smtClean="0"/>
              <a:t>(děti a mladé lidi): </a:t>
            </a:r>
            <a:r>
              <a:rPr lang="cs-CZ" sz="2700" b="1" dirty="0" smtClean="0"/>
              <a:t>Pomáhej</a:t>
            </a:r>
            <a:r>
              <a:rPr lang="cs-CZ" sz="2700" dirty="0" smtClean="0"/>
              <a:t> (ČSOB </a:t>
            </a:r>
            <a:r>
              <a:rPr lang="cs-CZ" sz="2700" dirty="0"/>
              <a:t>a Nadace VIA</a:t>
            </a:r>
            <a:r>
              <a:rPr lang="cs-CZ" sz="2700" dirty="0" smtClean="0"/>
              <a:t>) </a:t>
            </a:r>
            <a:r>
              <a:rPr lang="cs-CZ" sz="1600" dirty="0">
                <a:hlinkClick r:id="rId3"/>
              </a:rPr>
              <a:t>http://</a:t>
            </a:r>
            <a:r>
              <a:rPr lang="cs-CZ" sz="1600" dirty="0" smtClean="0">
                <a:hlinkClick r:id="rId3"/>
              </a:rPr>
              <a:t>www.csob.cz/cz/Csob/O-CSOB/Spolecenska-odpovednost/vzdelavani-rozvoj/Stranky/grantovy-program-pomahej.aspx</a:t>
            </a:r>
            <a:endParaRPr lang="cs-CZ" sz="1600" dirty="0" smtClean="0"/>
          </a:p>
          <a:p>
            <a:pPr>
              <a:spcBef>
                <a:spcPts val="0"/>
              </a:spcBef>
            </a:pPr>
            <a:r>
              <a:rPr lang="cs-CZ" sz="2700" dirty="0" smtClean="0"/>
              <a:t>na podporu </a:t>
            </a:r>
            <a:r>
              <a:rPr lang="cs-CZ" sz="2700" i="1" dirty="0" smtClean="0"/>
              <a:t>lokálních iniciativ </a:t>
            </a:r>
            <a:r>
              <a:rPr lang="cs-CZ" sz="2700" dirty="0" smtClean="0"/>
              <a:t>a  veřejně prospěšných aktivit: </a:t>
            </a:r>
            <a:r>
              <a:rPr lang="cs-CZ" sz="2700" b="1" dirty="0" smtClean="0"/>
              <a:t>Era pomáhá regionům </a:t>
            </a:r>
            <a:r>
              <a:rPr lang="cs-CZ" sz="2700" dirty="0" smtClean="0"/>
              <a:t>(Era, Fórum dárců a </a:t>
            </a:r>
            <a:r>
              <a:rPr lang="cs-CZ" sz="2700" dirty="0" err="1" smtClean="0"/>
              <a:t>Dark</a:t>
            </a:r>
            <a:r>
              <a:rPr lang="cs-CZ" sz="2700" dirty="0" smtClean="0"/>
              <a:t> </a:t>
            </a:r>
            <a:r>
              <a:rPr lang="cs-CZ" sz="2700" dirty="0" err="1" smtClean="0"/>
              <a:t>Side</a:t>
            </a:r>
            <a:r>
              <a:rPr lang="cs-CZ" sz="2700" dirty="0" smtClean="0"/>
              <a:t>) </a:t>
            </a:r>
            <a:r>
              <a:rPr lang="cs-CZ" sz="1600" dirty="0" smtClean="0">
                <a:hlinkClick r:id="rId4"/>
              </a:rPr>
              <a:t>www.erapomaharegionum.cz</a:t>
            </a:r>
            <a:endParaRPr lang="cs-CZ" sz="1600" dirty="0" smtClean="0"/>
          </a:p>
          <a:p>
            <a:pPr>
              <a:spcBef>
                <a:spcPts val="0"/>
              </a:spcBef>
            </a:pPr>
            <a:r>
              <a:rPr lang="cs-CZ" sz="2700" dirty="0" smtClean="0"/>
              <a:t>angažující </a:t>
            </a:r>
            <a:r>
              <a:rPr lang="cs-CZ" sz="2700" i="1" dirty="0" smtClean="0"/>
              <a:t>zaměstnance</a:t>
            </a:r>
            <a:r>
              <a:rPr lang="cs-CZ" sz="2700" dirty="0" smtClean="0"/>
              <a:t>: </a:t>
            </a:r>
            <a:r>
              <a:rPr lang="cs-CZ" sz="2700" dirty="0" err="1" smtClean="0"/>
              <a:t>matchingový</a:t>
            </a:r>
            <a:r>
              <a:rPr lang="cs-CZ" sz="2700" dirty="0" smtClean="0"/>
              <a:t> fond </a:t>
            </a:r>
            <a:r>
              <a:rPr lang="cs-CZ" sz="2700" b="1" dirty="0" smtClean="0"/>
              <a:t>Pomáháme s ČSOB </a:t>
            </a:r>
            <a:r>
              <a:rPr lang="cs-CZ" sz="2700" dirty="0" smtClean="0"/>
              <a:t>(interní program ČSOB)</a:t>
            </a:r>
          </a:p>
          <a:p>
            <a:pPr>
              <a:spcBef>
                <a:spcPts val="0"/>
              </a:spcBef>
            </a:pPr>
            <a:r>
              <a:rPr lang="cs-CZ" sz="2700" dirty="0" smtClean="0"/>
              <a:t>zapojující </a:t>
            </a:r>
            <a:r>
              <a:rPr lang="cs-CZ" sz="2700" i="1" dirty="0" smtClean="0"/>
              <a:t>klienty</a:t>
            </a:r>
            <a:r>
              <a:rPr lang="cs-CZ" sz="2700" dirty="0" smtClean="0"/>
              <a:t>: CSR v nových pobočkách</a:t>
            </a:r>
            <a:endParaRPr lang="cs-CZ" sz="2700" dirty="0"/>
          </a:p>
        </p:txBody>
      </p:sp>
    </p:spTree>
    <p:extLst>
      <p:ext uri="{BB962C8B-B14F-4D97-AF65-F5344CB8AC3E}">
        <p14:creationId xmlns:p14="http://schemas.microsoft.com/office/powerpoint/2010/main" val="3905854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080" cy="778098"/>
          </a:xfrm>
        </p:spPr>
        <p:txBody>
          <a:bodyPr>
            <a:normAutofit/>
          </a:bodyPr>
          <a:lstStyle/>
          <a:p>
            <a:pPr algn="l"/>
            <a:r>
              <a:rPr lang="cs-CZ" sz="3000" b="1" dirty="0"/>
              <a:t>Různé nástroje, jeden směr </a:t>
            </a:r>
            <a:r>
              <a:rPr lang="cs-CZ" sz="3000" b="1" dirty="0" smtClean="0"/>
              <a:t>2/2</a:t>
            </a:r>
            <a:endParaRPr lang="cs-CZ" sz="3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cs-CZ" sz="2700" b="1" dirty="0" smtClean="0"/>
              <a:t>Technologie</a:t>
            </a:r>
          </a:p>
          <a:p>
            <a:pPr>
              <a:spcBef>
                <a:spcPts val="0"/>
              </a:spcBef>
            </a:pPr>
            <a:r>
              <a:rPr lang="cs-CZ" sz="2700" b="1" dirty="0" smtClean="0"/>
              <a:t>online dárcovství: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700" dirty="0" smtClean="0"/>
              <a:t>portály D</a:t>
            </a:r>
            <a:r>
              <a:rPr lang="cs-CZ" sz="2700" dirty="0" smtClean="0"/>
              <a:t>aruj správně a Modrý život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700" dirty="0" smtClean="0"/>
              <a:t>Konto pro </a:t>
            </a:r>
            <a:r>
              <a:rPr lang="cs-CZ" sz="2700" dirty="0"/>
              <a:t>neziskové organizace </a:t>
            </a:r>
            <a:r>
              <a:rPr lang="cs-CZ" sz="2700" dirty="0" smtClean="0"/>
              <a:t>– pro příjem plateb ve prospěch NNO </a:t>
            </a:r>
            <a:r>
              <a:rPr lang="cs-CZ" sz="1600" dirty="0" smtClean="0"/>
              <a:t>(</a:t>
            </a:r>
            <a:r>
              <a:rPr lang="cs-CZ" sz="1600" dirty="0" smtClean="0">
                <a:hlinkClick r:id="rId3"/>
              </a:rPr>
              <a:t>http</a:t>
            </a:r>
            <a:r>
              <a:rPr lang="cs-CZ" sz="1600" dirty="0">
                <a:hlinkClick r:id="rId3"/>
              </a:rPr>
              <a:t>://www.klikniadaruj.cz</a:t>
            </a:r>
            <a:r>
              <a:rPr lang="cs-CZ" sz="1600" dirty="0" smtClean="0">
                <a:hlinkClick r:id="rId3"/>
              </a:rPr>
              <a:t>/</a:t>
            </a:r>
            <a:r>
              <a:rPr lang="cs-CZ" sz="1600" dirty="0" smtClean="0"/>
              <a:t>) </a:t>
            </a:r>
          </a:p>
          <a:p>
            <a:pPr marL="0" indent="0">
              <a:spcBef>
                <a:spcPts val="0"/>
              </a:spcBef>
              <a:buNone/>
            </a:pPr>
            <a:endParaRPr lang="cs-CZ" sz="2700" dirty="0" smtClean="0"/>
          </a:p>
          <a:p>
            <a:pPr lvl="0">
              <a:spcBef>
                <a:spcPts val="0"/>
              </a:spcBef>
            </a:pPr>
            <a:r>
              <a:rPr lang="cs-CZ" sz="2700" b="1" dirty="0" smtClean="0"/>
              <a:t>aplikace</a:t>
            </a:r>
            <a:r>
              <a:rPr lang="cs-CZ" sz="2700" dirty="0" smtClean="0"/>
              <a:t> Klikni a daruj</a:t>
            </a:r>
          </a:p>
          <a:p>
            <a:pPr>
              <a:spcBef>
                <a:spcPts val="0"/>
              </a:spcBef>
            </a:pPr>
            <a:r>
              <a:rPr lang="cs-CZ" sz="2700" b="1" dirty="0"/>
              <a:t>platební terminály</a:t>
            </a:r>
          </a:p>
          <a:p>
            <a:pPr marL="0" lvl="0" indent="0">
              <a:spcBef>
                <a:spcPts val="0"/>
              </a:spcBef>
              <a:buNone/>
            </a:pPr>
            <a:endParaRPr lang="cs-CZ" sz="2700" dirty="0" smtClean="0"/>
          </a:p>
        </p:txBody>
      </p:sp>
    </p:spTree>
    <p:extLst>
      <p:ext uri="{BB962C8B-B14F-4D97-AF65-F5344CB8AC3E}">
        <p14:creationId xmlns:p14="http://schemas.microsoft.com/office/powerpoint/2010/main" val="3905854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080" cy="778098"/>
          </a:xfrm>
        </p:spPr>
        <p:txBody>
          <a:bodyPr>
            <a:normAutofit/>
          </a:bodyPr>
          <a:lstStyle/>
          <a:p>
            <a:pPr algn="l"/>
            <a:r>
              <a:rPr lang="cs-CZ" sz="3000" b="1" dirty="0" smtClean="0"/>
              <a:t>Drobnosti, ale důležité</a:t>
            </a:r>
            <a:endParaRPr lang="cs-CZ" sz="3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741987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cs-CZ" sz="2700" b="1" dirty="0" smtClean="0"/>
              <a:t>odborné dobrovolnictví </a:t>
            </a:r>
            <a:r>
              <a:rPr lang="cs-CZ" sz="2700" dirty="0" smtClean="0"/>
              <a:t>(</a:t>
            </a:r>
            <a:r>
              <a:rPr lang="cs-CZ" sz="2700" dirty="0" err="1" smtClean="0"/>
              <a:t>koučink</a:t>
            </a:r>
            <a:r>
              <a:rPr lang="cs-CZ" sz="2700" dirty="0" smtClean="0"/>
              <a:t>, </a:t>
            </a:r>
            <a:r>
              <a:rPr lang="cs-CZ" sz="2700" dirty="0" err="1" smtClean="0"/>
              <a:t>mentoring</a:t>
            </a:r>
            <a:r>
              <a:rPr lang="cs-CZ" sz="2700" dirty="0" smtClean="0"/>
              <a:t>, vedení workshopů v rámci grantů pro sociální podniky a Akademie </a:t>
            </a:r>
            <a:r>
              <a:rPr lang="cs-CZ" sz="2700" dirty="0" smtClean="0"/>
              <a:t>Modrého života pro NNO)</a:t>
            </a:r>
            <a:endParaRPr lang="cs-CZ" sz="2700" b="1" dirty="0" smtClean="0"/>
          </a:p>
          <a:p>
            <a:pPr lvl="0">
              <a:spcBef>
                <a:spcPts val="0"/>
              </a:spcBef>
            </a:pPr>
            <a:r>
              <a:rPr lang="cs-CZ" sz="2700" b="1" dirty="0" smtClean="0"/>
              <a:t>manuální pomoc </a:t>
            </a:r>
            <a:r>
              <a:rPr lang="cs-CZ" sz="2700" dirty="0" smtClean="0"/>
              <a:t>– individuální/ skupinová (</a:t>
            </a:r>
            <a:r>
              <a:rPr lang="cs-CZ" sz="2700" dirty="0" err="1" smtClean="0"/>
              <a:t>teambuildingy</a:t>
            </a:r>
            <a:r>
              <a:rPr lang="cs-CZ" sz="2700" dirty="0" smtClean="0"/>
              <a:t>) – portál Byznysu pro společnost </a:t>
            </a:r>
            <a:r>
              <a:rPr lang="cs-CZ" sz="1600" u="sng" dirty="0" smtClean="0">
                <a:hlinkClick r:id="rId3"/>
              </a:rPr>
              <a:t>www.zapojimse.cz</a:t>
            </a:r>
            <a:endParaRPr lang="cs-CZ" sz="1600" dirty="0" smtClean="0"/>
          </a:p>
          <a:p>
            <a:pPr lvl="0">
              <a:spcBef>
                <a:spcPts val="0"/>
              </a:spcBef>
            </a:pPr>
            <a:r>
              <a:rPr lang="cs-CZ" sz="2700" b="1" dirty="0" smtClean="0"/>
              <a:t>trhy</a:t>
            </a:r>
            <a:r>
              <a:rPr lang="cs-CZ" sz="2700" dirty="0" smtClean="0"/>
              <a:t> </a:t>
            </a:r>
            <a:r>
              <a:rPr lang="cs-CZ" sz="2700" dirty="0" smtClean="0"/>
              <a:t>neziskových organizací v centrále a interní iniciativa zaměstnanc</a:t>
            </a:r>
            <a:r>
              <a:rPr lang="cs-CZ" sz="2700" dirty="0" smtClean="0"/>
              <a:t>ů </a:t>
            </a:r>
            <a:r>
              <a:rPr lang="cs-CZ" sz="2700" i="1" dirty="0" smtClean="0"/>
              <a:t>Pečeme pro dobrou věc</a:t>
            </a:r>
            <a:endParaRPr lang="cs-CZ" sz="2700" i="1" dirty="0" smtClean="0"/>
          </a:p>
          <a:p>
            <a:pPr lvl="0">
              <a:spcBef>
                <a:spcPts val="0"/>
              </a:spcBef>
            </a:pPr>
            <a:r>
              <a:rPr lang="cs-CZ" sz="2700" b="1" dirty="0" smtClean="0"/>
              <a:t>sportovní akce</a:t>
            </a:r>
            <a:r>
              <a:rPr lang="cs-CZ" sz="2700" dirty="0" smtClean="0"/>
              <a:t> – ekvivalent startovného ve prospěch jedné z </a:t>
            </a:r>
            <a:r>
              <a:rPr lang="cs-CZ" sz="2700" dirty="0" smtClean="0"/>
              <a:t>partnerských NNO</a:t>
            </a:r>
            <a:endParaRPr lang="cs-CZ" sz="2700" dirty="0"/>
          </a:p>
        </p:txBody>
      </p:sp>
    </p:spTree>
    <p:extLst>
      <p:ext uri="{BB962C8B-B14F-4D97-AF65-F5344CB8AC3E}">
        <p14:creationId xmlns:p14="http://schemas.microsoft.com/office/powerpoint/2010/main" val="3905854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Děkuji za pozornost.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cs-CZ" dirty="0" smtClean="0"/>
              <a:t>Alena Králíková</a:t>
            </a:r>
          </a:p>
          <a:p>
            <a:pPr>
              <a:spcBef>
                <a:spcPts val="0"/>
              </a:spcBef>
            </a:pPr>
            <a:r>
              <a:rPr lang="cs-CZ" dirty="0" smtClean="0">
                <a:hlinkClick r:id="rId3"/>
              </a:rPr>
              <a:t>alkralikova@csob.cz</a:t>
            </a:r>
            <a:r>
              <a:rPr lang="cs-CZ" dirty="0" smtClean="0"/>
              <a:t> 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16588382"/>
      </p:ext>
    </p:extLst>
  </p:cSld>
  <p:clrMapOvr>
    <a:masterClrMapping/>
  </p:clrMapOvr>
</p:sld>
</file>

<file path=ppt/theme/theme1.xml><?xml version="1.0" encoding="utf-8"?>
<a:theme xmlns:a="http://schemas.openxmlformats.org/drawingml/2006/main" name="CSOB_CSR_sablona PPT_ERA_CSOB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CSOB_CSR_sablona PPT_ERA_CSOB</Template>
  <TotalTime>63</TotalTime>
  <Words>248</Words>
  <Application>Microsoft Office PowerPoint</Application>
  <PresentationFormat>Předvádění na obrazovce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CSOB_CSR_sablona PPT_ERA_CSOB</vt:lpstr>
      <vt:lpstr>Individuální dárcovství</vt:lpstr>
      <vt:lpstr>CSR, filantropie, individuální dárcovství</vt:lpstr>
      <vt:lpstr>Různé nástroje, jeden směr 1/2</vt:lpstr>
      <vt:lpstr>Různé nástroje, jeden směr 2/2</vt:lpstr>
      <vt:lpstr>Drobnosti, ale důležité</vt:lpstr>
      <vt:lpstr>Děkuji za pozornost.</vt:lpstr>
    </vt:vector>
  </TitlesOfParts>
  <Company>KBC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CSR: Firemní partnerství</dc:title>
  <dc:creator>Alena Králíková</dc:creator>
  <cp:lastModifiedBy>acer</cp:lastModifiedBy>
  <cp:revision>7</cp:revision>
  <dcterms:created xsi:type="dcterms:W3CDTF">2015-04-28T08:48:14Z</dcterms:created>
  <dcterms:modified xsi:type="dcterms:W3CDTF">2015-06-24T06:04:43Z</dcterms:modified>
</cp:coreProperties>
</file>