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59" r:id="rId5"/>
    <p:sldId id="260" r:id="rId6"/>
    <p:sldId id="280" r:id="rId7"/>
    <p:sldId id="282" r:id="rId8"/>
    <p:sldId id="269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53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676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15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16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676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905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2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94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211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23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822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524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E49E-AD4B-4FF6-ADD8-058865165F39}" type="datetimeFigureOut">
              <a:rPr lang="cs-CZ" smtClean="0"/>
              <a:t>15.09.2025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5D0E8-5CA0-47A0-BACC-F424E9FCD3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69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554361"/>
            <a:ext cx="6768752" cy="1082551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FF0000"/>
                </a:solidFill>
                <a:latin typeface="Franklin Gothic Demi" panose="020B0703020102020204" pitchFamily="34" charset="0"/>
              </a:rPr>
              <a:t>Jak dostat téma </a:t>
            </a:r>
            <a:br>
              <a:rPr lang="cs-CZ" dirty="0">
                <a:solidFill>
                  <a:srgbClr val="FF0000"/>
                </a:solidFill>
                <a:latin typeface="Franklin Gothic Demi" panose="020B0703020102020204" pitchFamily="34" charset="0"/>
              </a:rPr>
            </a:br>
            <a:r>
              <a:rPr lang="cs-CZ" dirty="0">
                <a:solidFill>
                  <a:srgbClr val="FF0000"/>
                </a:solidFill>
                <a:latin typeface="Franklin Gothic Demi" panose="020B0703020102020204" pitchFamily="34" charset="0"/>
              </a:rPr>
              <a:t>do vysílání ČT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7585" y="4869159"/>
            <a:ext cx="7370670" cy="1301809"/>
          </a:xfrm>
        </p:spPr>
        <p:txBody>
          <a:bodyPr>
            <a:normAutofit/>
          </a:bodyPr>
          <a:lstStyle/>
          <a:p>
            <a:pPr algn="l"/>
            <a:endParaRPr lang="cs-CZ" sz="2400" dirty="0">
              <a:solidFill>
                <a:schemeClr val="tx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29" y="2492896"/>
            <a:ext cx="4803243" cy="28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1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Od námětu k reportáži </a:t>
            </a:r>
            <a:endParaRPr lang="cs-CZ" sz="3600" dirty="0">
              <a:solidFill>
                <a:schemeClr val="tx2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marL="0" indent="0">
              <a:buNone/>
            </a:pPr>
            <a:r>
              <a:rPr lang="cs-CZ" b="1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redaktor →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vedoucí redaktor →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editor pořadu →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šéfredaktor →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  <a:latin typeface="Franklin Gothic Medium" panose="020B0603020102020204" pitchFamily="34" charset="0"/>
              </a:rPr>
              <a:t>vysílání</a:t>
            </a: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7584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Možnosti výstupu</a:t>
            </a:r>
            <a:endParaRPr lang="cs-CZ" sz="3600" dirty="0">
              <a:solidFill>
                <a:schemeClr val="tx2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0493AC9-4A71-487E-95E1-28D298162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Pořady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EE3A671-E847-44B0-A2A5-4240860B6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400" y="2174875"/>
            <a:ext cx="4003988" cy="3951288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Studio 6 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Zprávy ČT24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Studio ČT24 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Události v regionech + </a:t>
            </a:r>
            <a:r>
              <a:rPr lang="cs-CZ" dirty="0" err="1">
                <a:solidFill>
                  <a:srgbClr val="10253F"/>
                </a:solidFill>
                <a:latin typeface="Franklin Gothic Medium" panose="020B0603020102020204" pitchFamily="34" charset="0"/>
              </a:rPr>
              <a:t>UvR</a:t>
            </a: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 	SV, </a:t>
            </a:r>
            <a:r>
              <a:rPr lang="cs-CZ" dirty="0" err="1">
                <a:solidFill>
                  <a:srgbClr val="10253F"/>
                </a:solidFill>
                <a:latin typeface="Franklin Gothic Medium" panose="020B0603020102020204" pitchFamily="34" charset="0"/>
              </a:rPr>
              <a:t>UvR</a:t>
            </a: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 JZ, </a:t>
            </a:r>
            <a:r>
              <a:rPr lang="cs-CZ" dirty="0" err="1">
                <a:solidFill>
                  <a:srgbClr val="10253F"/>
                </a:solidFill>
                <a:latin typeface="Franklin Gothic Medium" panose="020B0603020102020204" pitchFamily="34" charset="0"/>
              </a:rPr>
              <a:t>UvR</a:t>
            </a: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 Brno, 	</a:t>
            </a:r>
            <a:r>
              <a:rPr lang="cs-CZ" dirty="0" err="1">
                <a:solidFill>
                  <a:srgbClr val="10253F"/>
                </a:solidFill>
                <a:latin typeface="Franklin Gothic Medium" panose="020B0603020102020204" pitchFamily="34" charset="0"/>
              </a:rPr>
              <a:t>UvR</a:t>
            </a: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 Ostrava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Události</a:t>
            </a:r>
          </a:p>
          <a:p>
            <a:pPr marL="0" indent="0">
              <a:buNone/>
            </a:pPr>
            <a:endParaRPr lang="cs-CZ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0BA55E58-0600-4C60-85A1-2D427504F0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Formát</a:t>
            </a:r>
          </a:p>
        </p:txBody>
      </p:sp>
      <p:sp>
        <p:nvSpPr>
          <p:cNvPr id="14" name="Zástupný symbol pro obsah 13">
            <a:extLst>
              <a:ext uri="{FF2B5EF4-FFF2-40B4-BE49-F238E27FC236}">
                <a16:creationId xmlns:a16="http://schemas.microsoft.com/office/drawing/2014/main" id="{2053218F-FFFA-41F6-B778-C058F62BF5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Reportáž (cca 2 min)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Rozhovor (vstup s hostem; 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	3–6 minut)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Zpravodajský vstup (1 min)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Čtená + něco (40 s)</a:t>
            </a:r>
          </a:p>
          <a:p>
            <a:pPr marL="0" indent="0">
              <a:buNone/>
            </a:pPr>
            <a:r>
              <a:rPr lang="cs-CZ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Živá čtená (40 s)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1697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Téma</a:t>
            </a:r>
            <a:endParaRPr lang="cs-CZ" sz="3600" dirty="0">
              <a:solidFill>
                <a:schemeClr val="tx2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8C77C243-D174-45A5-B909-58F7A34E7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Atraktivní 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Aktuální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Nové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Obrazové</a:t>
            </a:r>
          </a:p>
          <a:p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  <a:p>
            <a:r>
              <a:rPr lang="cs-CZ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Co pomáhá: </a:t>
            </a:r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silná story, statistika, exkluzivita, zobecnění (od konkrétnosti k obecné problematice), vlastní materiály (videa/fotografie), spor</a:t>
            </a:r>
          </a:p>
          <a:p>
            <a:endParaRPr lang="cs-CZ" dirty="0"/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48604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Parametry reportáže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05B3107E-D7DA-4E45-9713-2F635ADDA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16830"/>
            <a:ext cx="8075240" cy="4464497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Story 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Obrazový materiál (něco, co se děje, co se hýbe)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Respondenti </a:t>
            </a:r>
          </a:p>
          <a:p>
            <a:r>
              <a:rPr lang="cs-CZ" sz="2400" dirty="0" err="1">
                <a:solidFill>
                  <a:srgbClr val="10253F"/>
                </a:solidFill>
                <a:latin typeface="Franklin Gothic Medium" panose="020B0603020102020204" pitchFamily="34" charset="0"/>
              </a:rPr>
              <a:t>Stand</a:t>
            </a:r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 up redaktora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Grafika (statistika, mapa)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Vše natočené ideálně v jeden den</a:t>
            </a:r>
          </a:p>
          <a:p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73917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Jak</a:t>
            </a:r>
            <a:r>
              <a:rPr lang="cs-CZ" sz="3200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formulovat námět?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05B3107E-D7DA-4E45-9713-2F635ADDA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72814"/>
            <a:ext cx="8229600" cy="4464497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Kvalita nad kvantitou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Informovat včas, ideálně před TZ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Nabídnout story + místo k natáčení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Statistka, rešerše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Komu: redaktor, koordinátor, vedoucí redaktor, redakční email </a:t>
            </a:r>
          </a:p>
          <a:p>
            <a:pPr marL="0" indent="0">
              <a:buNone/>
            </a:pPr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3921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50000"/>
                  </a:schemeClr>
                </a:solidFill>
                <a:latin typeface="Franklin Gothic Demi" panose="020B0703020102020204" pitchFamily="34" charset="0"/>
              </a:rPr>
              <a:t>Kontakty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05B3107E-D7DA-4E45-9713-2F635ADDA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72814"/>
            <a:ext cx="8229600" cy="4464497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redakce.hradec@ceskatelevize.cz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redakce.pardubice@ceskatelevize.cz</a:t>
            </a: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redakce.liberec@ceskatelevize.cz</a:t>
            </a:r>
          </a:p>
          <a:p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  <a:p>
            <a:r>
              <a:rPr lang="cs-CZ" sz="2400" dirty="0">
                <a:solidFill>
                  <a:srgbClr val="10253F"/>
                </a:solidFill>
                <a:latin typeface="Franklin Gothic Medium" panose="020B0603020102020204" pitchFamily="34" charset="0"/>
              </a:rPr>
              <a:t>koordinátor: 607 047 304</a:t>
            </a:r>
          </a:p>
          <a:p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endParaRPr lang="cs-CZ" sz="2400" dirty="0">
              <a:solidFill>
                <a:srgbClr val="10253F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2000"/>
            <a:ext cx="1584000" cy="939884"/>
          </a:xfrm>
          <a:prstGeom prst="rect">
            <a:avLst/>
          </a:prstGeom>
          <a:effectLst>
            <a:outerShdw blurRad="50800" dist="76200" dir="5400000" algn="ctr" rotWithShape="0">
              <a:schemeClr val="bg1">
                <a:lumMod val="85000"/>
                <a:alpha val="7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92581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669361"/>
            <a:ext cx="7884368" cy="188640"/>
          </a:xfrm>
          <a:prstGeom prst="rect">
            <a:avLst/>
          </a:prstGeom>
          <a:gradFill>
            <a:gsLst>
              <a:gs pos="18000">
                <a:schemeClr val="bg1"/>
              </a:gs>
              <a:gs pos="86000">
                <a:schemeClr val="tx2">
                  <a:lumMod val="50000"/>
                </a:schemeClr>
              </a:gs>
              <a:gs pos="39000">
                <a:srgbClr val="FF0000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255" y="6019759"/>
            <a:ext cx="838241" cy="838241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" y="2204864"/>
            <a:ext cx="179512" cy="4464497"/>
          </a:xfrm>
          <a:prstGeom prst="rect">
            <a:avLst/>
          </a:prstGeom>
          <a:gradFill>
            <a:gsLst>
              <a:gs pos="100000">
                <a:schemeClr val="bg1"/>
              </a:gs>
              <a:gs pos="12000">
                <a:schemeClr val="tx2">
                  <a:lumMod val="50000"/>
                </a:schemeClr>
              </a:gs>
              <a:gs pos="94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8964488" y="145889"/>
            <a:ext cx="179512" cy="4291224"/>
          </a:xfrm>
          <a:prstGeom prst="rect">
            <a:avLst/>
          </a:prstGeom>
          <a:gradFill>
            <a:gsLst>
              <a:gs pos="47000">
                <a:srgbClr val="FF0000"/>
              </a:gs>
              <a:gs pos="71000">
                <a:schemeClr val="tx2">
                  <a:lumMod val="50000"/>
                </a:schemeClr>
              </a:gs>
              <a:gs pos="32000">
                <a:schemeClr val="bg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0"/>
            <a:ext cx="7452320" cy="1458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330863"/>
            <a:ext cx="3312368" cy="3312368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3248980" y="4005064"/>
            <a:ext cx="2790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solidFill>
                  <a:schemeClr val="tx2">
                    <a:lumMod val="50000"/>
                  </a:schemeClr>
                </a:solidFill>
                <a:latin typeface="Franklin Gothic Medium" panose="020B0603020102020204" pitchFamily="34" charset="0"/>
              </a:rPr>
              <a:t>©2025 </a:t>
            </a:r>
          </a:p>
          <a:p>
            <a:pPr algn="ctr"/>
            <a:r>
              <a:rPr lang="cs-CZ" sz="1400" dirty="0">
                <a:solidFill>
                  <a:schemeClr val="tx2">
                    <a:lumMod val="50000"/>
                  </a:schemeClr>
                </a:solidFill>
                <a:latin typeface="Franklin Gothic Medium" panose="020B0603020102020204" pitchFamily="34" charset="0"/>
              </a:rPr>
              <a:t>KATEŘINA ŠALOUNOVÁ </a:t>
            </a:r>
          </a:p>
        </p:txBody>
      </p:sp>
    </p:spTree>
    <p:extLst>
      <p:ext uri="{BB962C8B-B14F-4D97-AF65-F5344CB8AC3E}">
        <p14:creationId xmlns:p14="http://schemas.microsoft.com/office/powerpoint/2010/main" val="135686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ČT_motiv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ČT_motiv</Template>
  <TotalTime>1372</TotalTime>
  <Words>212</Words>
  <Application>Microsoft Office PowerPoint</Application>
  <PresentationFormat>Předvádění na obrazovce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Demi</vt:lpstr>
      <vt:lpstr>Franklin Gothic Medium</vt:lpstr>
      <vt:lpstr>ČT_motiv</vt:lpstr>
      <vt:lpstr>Jak dostat téma  do vysílání ČT</vt:lpstr>
      <vt:lpstr>Od námětu k reportáži </vt:lpstr>
      <vt:lpstr>Možnosti výstupu</vt:lpstr>
      <vt:lpstr>Téma</vt:lpstr>
      <vt:lpstr>Parametry reportáže</vt:lpstr>
      <vt:lpstr>Jak formulovat námět?</vt:lpstr>
      <vt:lpstr>Kontakty</vt:lpstr>
      <vt:lpstr>Prezentace aplikace PowerPoint</vt:lpstr>
    </vt:vector>
  </TitlesOfParts>
  <Company>Česká televize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Nyč Václav</dc:creator>
  <cp:lastModifiedBy>Klára Libertová</cp:lastModifiedBy>
  <cp:revision>72</cp:revision>
  <dcterms:created xsi:type="dcterms:W3CDTF">2020-06-03T06:45:45Z</dcterms:created>
  <dcterms:modified xsi:type="dcterms:W3CDTF">2025-09-15T13:39:31Z</dcterms:modified>
</cp:coreProperties>
</file>