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CBFDBCF-8DD2-42CC-B5C4-835DBA0C2DA8}" v="3" dt="2025-09-18T21:22:33.86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enka Deverová" userId="02d208be-2e9d-422f-b9cf-4cf87337c0d7" providerId="ADAL" clId="{F33CF272-7732-41E5-A742-8749925F295F}"/>
    <pc:docChg chg="undo custSel addSld modSld">
      <pc:chgData name="Lenka Deverová" userId="02d208be-2e9d-422f-b9cf-4cf87337c0d7" providerId="ADAL" clId="{F33CF272-7732-41E5-A742-8749925F295F}" dt="2025-09-18T21:49:18.954" v="961" actId="403"/>
      <pc:docMkLst>
        <pc:docMk/>
      </pc:docMkLst>
      <pc:sldChg chg="modSp mod">
        <pc:chgData name="Lenka Deverová" userId="02d208be-2e9d-422f-b9cf-4cf87337c0d7" providerId="ADAL" clId="{F33CF272-7732-41E5-A742-8749925F295F}" dt="2025-09-18T21:46:22.981" v="953" actId="14100"/>
        <pc:sldMkLst>
          <pc:docMk/>
          <pc:sldMk cId="890155692" sldId="256"/>
        </pc:sldMkLst>
        <pc:spChg chg="mod">
          <ac:chgData name="Lenka Deverová" userId="02d208be-2e9d-422f-b9cf-4cf87337c0d7" providerId="ADAL" clId="{F33CF272-7732-41E5-A742-8749925F295F}" dt="2025-09-18T21:46:22.981" v="953" actId="14100"/>
          <ac:spMkLst>
            <pc:docMk/>
            <pc:sldMk cId="890155692" sldId="256"/>
            <ac:spMk id="2" creationId="{863F2FB5-8C33-A3C1-6993-71749CB0BD5F}"/>
          </ac:spMkLst>
        </pc:spChg>
        <pc:spChg chg="mod">
          <ac:chgData name="Lenka Deverová" userId="02d208be-2e9d-422f-b9cf-4cf87337c0d7" providerId="ADAL" clId="{F33CF272-7732-41E5-A742-8749925F295F}" dt="2025-09-18T21:46:17.359" v="952" actId="14100"/>
          <ac:spMkLst>
            <pc:docMk/>
            <pc:sldMk cId="890155692" sldId="256"/>
            <ac:spMk id="3" creationId="{DE8806B5-0874-1C86-7EAC-2DBDCD968795}"/>
          </ac:spMkLst>
        </pc:spChg>
      </pc:sldChg>
      <pc:sldChg chg="addSp delSp modSp mod setBg">
        <pc:chgData name="Lenka Deverová" userId="02d208be-2e9d-422f-b9cf-4cf87337c0d7" providerId="ADAL" clId="{F33CF272-7732-41E5-A742-8749925F295F}" dt="2025-09-18T21:44:21.456" v="948" actId="26606"/>
        <pc:sldMkLst>
          <pc:docMk/>
          <pc:sldMk cId="2786036492" sldId="257"/>
        </pc:sldMkLst>
        <pc:spChg chg="mod ord">
          <ac:chgData name="Lenka Deverová" userId="02d208be-2e9d-422f-b9cf-4cf87337c0d7" providerId="ADAL" clId="{F33CF272-7732-41E5-A742-8749925F295F}" dt="2025-09-18T21:44:21.456" v="948" actId="26606"/>
          <ac:spMkLst>
            <pc:docMk/>
            <pc:sldMk cId="2786036492" sldId="257"/>
            <ac:spMk id="2" creationId="{C2AFFAC4-3BD3-2DA3-C26B-E33C39C86654}"/>
          </ac:spMkLst>
        </pc:spChg>
        <pc:spChg chg="mod">
          <ac:chgData name="Lenka Deverová" userId="02d208be-2e9d-422f-b9cf-4cf87337c0d7" providerId="ADAL" clId="{F33CF272-7732-41E5-A742-8749925F295F}" dt="2025-09-18T21:44:21.456" v="948" actId="26606"/>
          <ac:spMkLst>
            <pc:docMk/>
            <pc:sldMk cId="2786036492" sldId="257"/>
            <ac:spMk id="3" creationId="{E7AFD204-476E-62FD-2707-7383E3BFA31C}"/>
          </ac:spMkLst>
        </pc:spChg>
        <pc:spChg chg="add del">
          <ac:chgData name="Lenka Deverová" userId="02d208be-2e9d-422f-b9cf-4cf87337c0d7" providerId="ADAL" clId="{F33CF272-7732-41E5-A742-8749925F295F}" dt="2025-09-18T21:44:21.456" v="948" actId="26606"/>
          <ac:spMkLst>
            <pc:docMk/>
            <pc:sldMk cId="2786036492" sldId="257"/>
            <ac:spMk id="10" creationId="{446F2B05-D14A-46C1-B94D-81BAFA34CA8C}"/>
          </ac:spMkLst>
        </pc:spChg>
        <pc:picChg chg="add del">
          <ac:chgData name="Lenka Deverová" userId="02d208be-2e9d-422f-b9cf-4cf87337c0d7" providerId="ADAL" clId="{F33CF272-7732-41E5-A742-8749925F295F}" dt="2025-09-18T21:44:21.456" v="948" actId="26606"/>
          <ac:picMkLst>
            <pc:docMk/>
            <pc:sldMk cId="2786036492" sldId="257"/>
            <ac:picMk id="7" creationId="{FCABC5E0-873B-39D5-F0F7-D7624A229F1B}"/>
          </ac:picMkLst>
        </pc:picChg>
        <pc:picChg chg="add del">
          <ac:chgData name="Lenka Deverová" userId="02d208be-2e9d-422f-b9cf-4cf87337c0d7" providerId="ADAL" clId="{F33CF272-7732-41E5-A742-8749925F295F}" dt="2025-09-18T21:44:21.456" v="948" actId="26606"/>
          <ac:picMkLst>
            <pc:docMk/>
            <pc:sldMk cId="2786036492" sldId="257"/>
            <ac:picMk id="12" creationId="{DC21F734-A85A-4FEA-8CB8-6C72B8195C37}"/>
          </ac:picMkLst>
        </pc:picChg>
      </pc:sldChg>
      <pc:sldChg chg="addSp delSp modSp mod setBg">
        <pc:chgData name="Lenka Deverová" userId="02d208be-2e9d-422f-b9cf-4cf87337c0d7" providerId="ADAL" clId="{F33CF272-7732-41E5-A742-8749925F295F}" dt="2025-09-18T21:49:18.954" v="961" actId="403"/>
        <pc:sldMkLst>
          <pc:docMk/>
          <pc:sldMk cId="223477911" sldId="262"/>
        </pc:sldMkLst>
        <pc:spChg chg="mod">
          <ac:chgData name="Lenka Deverová" userId="02d208be-2e9d-422f-b9cf-4cf87337c0d7" providerId="ADAL" clId="{F33CF272-7732-41E5-A742-8749925F295F}" dt="2025-09-18T21:29:30.691" v="569" actId="26606"/>
          <ac:spMkLst>
            <pc:docMk/>
            <pc:sldMk cId="223477911" sldId="262"/>
            <ac:spMk id="2" creationId="{C975C1A8-5038-602C-7A11-84994F3F05C1}"/>
          </ac:spMkLst>
        </pc:spChg>
        <pc:spChg chg="del mod">
          <ac:chgData name="Lenka Deverová" userId="02d208be-2e9d-422f-b9cf-4cf87337c0d7" providerId="ADAL" clId="{F33CF272-7732-41E5-A742-8749925F295F}" dt="2025-09-18T21:29:30.691" v="569" actId="26606"/>
          <ac:spMkLst>
            <pc:docMk/>
            <pc:sldMk cId="223477911" sldId="262"/>
            <ac:spMk id="3" creationId="{A1A50CE9-4118-F7ED-87B2-C5FDF9FF6505}"/>
          </ac:spMkLst>
        </pc:spChg>
        <pc:spChg chg="add del">
          <ac:chgData name="Lenka Deverová" userId="02d208be-2e9d-422f-b9cf-4cf87337c0d7" providerId="ADAL" clId="{F33CF272-7732-41E5-A742-8749925F295F}" dt="2025-09-18T21:29:30.642" v="568" actId="26606"/>
          <ac:spMkLst>
            <pc:docMk/>
            <pc:sldMk cId="223477911" sldId="262"/>
            <ac:spMk id="9" creationId="{DC3B8C6B-63CA-4384-8059-2036BE520277}"/>
          </ac:spMkLst>
        </pc:spChg>
        <pc:spChg chg="add del">
          <ac:chgData name="Lenka Deverová" userId="02d208be-2e9d-422f-b9cf-4cf87337c0d7" providerId="ADAL" clId="{F33CF272-7732-41E5-A742-8749925F295F}" dt="2025-09-18T21:29:30.642" v="568" actId="26606"/>
          <ac:spMkLst>
            <pc:docMk/>
            <pc:sldMk cId="223477911" sldId="262"/>
            <ac:spMk id="11" creationId="{C71B03AA-C0EB-4104-84F8-E1AB8BFBEF60}"/>
          </ac:spMkLst>
        </pc:spChg>
        <pc:spChg chg="add">
          <ac:chgData name="Lenka Deverová" userId="02d208be-2e9d-422f-b9cf-4cf87337c0d7" providerId="ADAL" clId="{F33CF272-7732-41E5-A742-8749925F295F}" dt="2025-09-18T21:29:30.691" v="569" actId="26606"/>
          <ac:spMkLst>
            <pc:docMk/>
            <pc:sldMk cId="223477911" sldId="262"/>
            <ac:spMk id="16" creationId="{3A9C15D4-2EE7-4D05-B87C-91D1F3B9604B}"/>
          </ac:spMkLst>
        </pc:spChg>
        <pc:spChg chg="add">
          <ac:chgData name="Lenka Deverová" userId="02d208be-2e9d-422f-b9cf-4cf87337c0d7" providerId="ADAL" clId="{F33CF272-7732-41E5-A742-8749925F295F}" dt="2025-09-18T21:29:30.691" v="569" actId="26606"/>
          <ac:spMkLst>
            <pc:docMk/>
            <pc:sldMk cId="223477911" sldId="262"/>
            <ac:spMk id="17" creationId="{4ED7B0FB-9654-4441-9545-02D458B68620}"/>
          </ac:spMkLst>
        </pc:spChg>
        <pc:graphicFrameChg chg="add mod modGraphic">
          <ac:chgData name="Lenka Deverová" userId="02d208be-2e9d-422f-b9cf-4cf87337c0d7" providerId="ADAL" clId="{F33CF272-7732-41E5-A742-8749925F295F}" dt="2025-09-18T21:49:18.954" v="961" actId="403"/>
          <ac:graphicFrameMkLst>
            <pc:docMk/>
            <pc:sldMk cId="223477911" sldId="262"/>
            <ac:graphicFrameMk id="19" creationId="{D638CF49-49E6-FB37-BDD1-238A345E180D}"/>
          </ac:graphicFrameMkLst>
        </pc:graphicFrameChg>
        <pc:picChg chg="add del">
          <ac:chgData name="Lenka Deverová" userId="02d208be-2e9d-422f-b9cf-4cf87337c0d7" providerId="ADAL" clId="{F33CF272-7732-41E5-A742-8749925F295F}" dt="2025-09-18T21:29:30.642" v="568" actId="26606"/>
          <ac:picMkLst>
            <pc:docMk/>
            <pc:sldMk cId="223477911" sldId="262"/>
            <ac:picMk id="5" creationId="{826CDC7D-F5E6-D31B-416E-6C888D725BD2}"/>
          </ac:picMkLst>
        </pc:picChg>
        <pc:picChg chg="add del">
          <ac:chgData name="Lenka Deverová" userId="02d208be-2e9d-422f-b9cf-4cf87337c0d7" providerId="ADAL" clId="{F33CF272-7732-41E5-A742-8749925F295F}" dt="2025-09-18T21:29:30.642" v="568" actId="26606"/>
          <ac:picMkLst>
            <pc:docMk/>
            <pc:sldMk cId="223477911" sldId="262"/>
            <ac:picMk id="13" creationId="{09C2B723-6C2F-49DE-A429-50BDFD1ADB45}"/>
          </ac:picMkLst>
        </pc:picChg>
        <pc:picChg chg="add">
          <ac:chgData name="Lenka Deverová" userId="02d208be-2e9d-422f-b9cf-4cf87337c0d7" providerId="ADAL" clId="{F33CF272-7732-41E5-A742-8749925F295F}" dt="2025-09-18T21:29:30.691" v="569" actId="26606"/>
          <ac:picMkLst>
            <pc:docMk/>
            <pc:sldMk cId="223477911" sldId="262"/>
            <ac:picMk id="15" creationId="{6AEBDF1A-221A-4497-BBA9-57A70D161510}"/>
          </ac:picMkLst>
        </pc:picChg>
        <pc:picChg chg="add">
          <ac:chgData name="Lenka Deverová" userId="02d208be-2e9d-422f-b9cf-4cf87337c0d7" providerId="ADAL" clId="{F33CF272-7732-41E5-A742-8749925F295F}" dt="2025-09-18T21:29:30.691" v="569" actId="26606"/>
          <ac:picMkLst>
            <pc:docMk/>
            <pc:sldMk cId="223477911" sldId="262"/>
            <ac:picMk id="18" creationId="{7BB94C57-FDF3-45A3-9D1F-904523D795D4}"/>
          </ac:picMkLst>
        </pc:picChg>
      </pc:sldChg>
      <pc:sldChg chg="addSp delSp modSp new mod setBg">
        <pc:chgData name="Lenka Deverová" userId="02d208be-2e9d-422f-b9cf-4cf87337c0d7" providerId="ADAL" clId="{F33CF272-7732-41E5-A742-8749925F295F}" dt="2025-09-18T21:47:50.415" v="960" actId="403"/>
        <pc:sldMkLst>
          <pc:docMk/>
          <pc:sldMk cId="174163261" sldId="263"/>
        </pc:sldMkLst>
        <pc:spChg chg="mod">
          <ac:chgData name="Lenka Deverová" userId="02d208be-2e9d-422f-b9cf-4cf87337c0d7" providerId="ADAL" clId="{F33CF272-7732-41E5-A742-8749925F295F}" dt="2025-09-18T21:47:42.309" v="958" actId="26606"/>
          <ac:spMkLst>
            <pc:docMk/>
            <pc:sldMk cId="174163261" sldId="263"/>
            <ac:spMk id="2" creationId="{649C7FDD-087E-C699-AA07-944DC7013511}"/>
          </ac:spMkLst>
        </pc:spChg>
        <pc:spChg chg="add del mod">
          <ac:chgData name="Lenka Deverová" userId="02d208be-2e9d-422f-b9cf-4cf87337c0d7" providerId="ADAL" clId="{F33CF272-7732-41E5-A742-8749925F295F}" dt="2025-09-18T21:47:42.309" v="958" actId="26606"/>
          <ac:spMkLst>
            <pc:docMk/>
            <pc:sldMk cId="174163261" sldId="263"/>
            <ac:spMk id="3" creationId="{B8686844-C7DF-39FE-701B-CC260CB3A50C}"/>
          </ac:spMkLst>
        </pc:spChg>
        <pc:spChg chg="add">
          <ac:chgData name="Lenka Deverová" userId="02d208be-2e9d-422f-b9cf-4cf87337c0d7" providerId="ADAL" clId="{F33CF272-7732-41E5-A742-8749925F295F}" dt="2025-09-18T21:47:42.309" v="958" actId="26606"/>
          <ac:spMkLst>
            <pc:docMk/>
            <pc:sldMk cId="174163261" sldId="263"/>
            <ac:spMk id="8" creationId="{3A9C15D4-2EE7-4D05-B87C-91D1F3B9604B}"/>
          </ac:spMkLst>
        </pc:spChg>
        <pc:spChg chg="add del">
          <ac:chgData name="Lenka Deverová" userId="02d208be-2e9d-422f-b9cf-4cf87337c0d7" providerId="ADAL" clId="{F33CF272-7732-41E5-A742-8749925F295F}" dt="2025-09-18T21:47:12.491" v="955" actId="26606"/>
          <ac:spMkLst>
            <pc:docMk/>
            <pc:sldMk cId="174163261" sldId="263"/>
            <ac:spMk id="9" creationId="{3A9C15D4-2EE7-4D05-B87C-91D1F3B9604B}"/>
          </ac:spMkLst>
        </pc:spChg>
        <pc:spChg chg="add">
          <ac:chgData name="Lenka Deverová" userId="02d208be-2e9d-422f-b9cf-4cf87337c0d7" providerId="ADAL" clId="{F33CF272-7732-41E5-A742-8749925F295F}" dt="2025-09-18T21:47:42.309" v="958" actId="26606"/>
          <ac:spMkLst>
            <pc:docMk/>
            <pc:sldMk cId="174163261" sldId="263"/>
            <ac:spMk id="10" creationId="{4ED7B0FB-9654-4441-9545-02D458B68620}"/>
          </ac:spMkLst>
        </pc:spChg>
        <pc:spChg chg="add del">
          <ac:chgData name="Lenka Deverová" userId="02d208be-2e9d-422f-b9cf-4cf87337c0d7" providerId="ADAL" clId="{F33CF272-7732-41E5-A742-8749925F295F}" dt="2025-09-18T21:47:12.491" v="955" actId="26606"/>
          <ac:spMkLst>
            <pc:docMk/>
            <pc:sldMk cId="174163261" sldId="263"/>
            <ac:spMk id="11" creationId="{4ED7B0FB-9654-4441-9545-02D458B68620}"/>
          </ac:spMkLst>
        </pc:spChg>
        <pc:spChg chg="add mod">
          <ac:chgData name="Lenka Deverová" userId="02d208be-2e9d-422f-b9cf-4cf87337c0d7" providerId="ADAL" clId="{F33CF272-7732-41E5-A742-8749925F295F}" dt="2025-09-18T21:47:50.415" v="960" actId="403"/>
          <ac:spMkLst>
            <pc:docMk/>
            <pc:sldMk cId="174163261" sldId="263"/>
            <ac:spMk id="19" creationId="{B8686844-C7DF-39FE-701B-CC260CB3A50C}"/>
          </ac:spMkLst>
        </pc:spChg>
        <pc:graphicFrameChg chg="add del">
          <ac:chgData name="Lenka Deverová" userId="02d208be-2e9d-422f-b9cf-4cf87337c0d7" providerId="ADAL" clId="{F33CF272-7732-41E5-A742-8749925F295F}" dt="2025-09-18T21:47:12.491" v="955" actId="26606"/>
          <ac:graphicFrameMkLst>
            <pc:docMk/>
            <pc:sldMk cId="174163261" sldId="263"/>
            <ac:graphicFrameMk id="5" creationId="{286015CE-24DA-766E-E49F-B40C5C2EDE22}"/>
          </ac:graphicFrameMkLst>
        </pc:graphicFrameChg>
        <pc:graphicFrameChg chg="add del">
          <ac:chgData name="Lenka Deverová" userId="02d208be-2e9d-422f-b9cf-4cf87337c0d7" providerId="ADAL" clId="{F33CF272-7732-41E5-A742-8749925F295F}" dt="2025-09-18T21:47:42.277" v="957" actId="26606"/>
          <ac:graphicFrameMkLst>
            <pc:docMk/>
            <pc:sldMk cId="174163261" sldId="263"/>
            <ac:graphicFrameMk id="17" creationId="{555BEA27-3742-E5B8-C6A8-98173C80E5F3}"/>
          </ac:graphicFrameMkLst>
        </pc:graphicFrameChg>
        <pc:picChg chg="add">
          <ac:chgData name="Lenka Deverová" userId="02d208be-2e9d-422f-b9cf-4cf87337c0d7" providerId="ADAL" clId="{F33CF272-7732-41E5-A742-8749925F295F}" dt="2025-09-18T21:47:42.309" v="958" actId="26606"/>
          <ac:picMkLst>
            <pc:docMk/>
            <pc:sldMk cId="174163261" sldId="263"/>
            <ac:picMk id="12" creationId="{7BB94C57-FDF3-45A3-9D1F-904523D795D4}"/>
          </ac:picMkLst>
        </pc:picChg>
        <pc:picChg chg="add del">
          <ac:chgData name="Lenka Deverová" userId="02d208be-2e9d-422f-b9cf-4cf87337c0d7" providerId="ADAL" clId="{F33CF272-7732-41E5-A742-8749925F295F}" dt="2025-09-18T21:47:12.491" v="955" actId="26606"/>
          <ac:picMkLst>
            <pc:docMk/>
            <pc:sldMk cId="174163261" sldId="263"/>
            <ac:picMk id="13" creationId="{7BB94C57-FDF3-45A3-9D1F-904523D795D4}"/>
          </ac:picMkLst>
        </pc:picChg>
        <pc:picChg chg="add">
          <ac:chgData name="Lenka Deverová" userId="02d208be-2e9d-422f-b9cf-4cf87337c0d7" providerId="ADAL" clId="{F33CF272-7732-41E5-A742-8749925F295F}" dt="2025-09-18T21:47:42.309" v="958" actId="26606"/>
          <ac:picMkLst>
            <pc:docMk/>
            <pc:sldMk cId="174163261" sldId="263"/>
            <ac:picMk id="14" creationId="{6AEBDF1A-221A-4497-BBA9-57A70D161510}"/>
          </ac:picMkLst>
        </pc:picChg>
        <pc:picChg chg="add del">
          <ac:chgData name="Lenka Deverová" userId="02d208be-2e9d-422f-b9cf-4cf87337c0d7" providerId="ADAL" clId="{F33CF272-7732-41E5-A742-8749925F295F}" dt="2025-09-18T21:47:12.491" v="955" actId="26606"/>
          <ac:picMkLst>
            <pc:docMk/>
            <pc:sldMk cId="174163261" sldId="263"/>
            <ac:picMk id="15" creationId="{6AEBDF1A-221A-4497-BBA9-57A70D161510}"/>
          </ac:picMkLst>
        </pc:picChg>
      </pc:sldChg>
    </pc:docChg>
  </pc:docChgLst>
</pc:chgInfo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4" Type="http://schemas.openxmlformats.org/officeDocument/2006/relationships/image" Target="../media/image7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4" Type="http://schemas.openxmlformats.org/officeDocument/2006/relationships/image" Target="../media/image7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BDB3118-CFB6-47FC-B5CD-71CFA672438F}" type="doc">
      <dgm:prSet loTypeId="urn:microsoft.com/office/officeart/2005/8/layout/vList2" loCatId="list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CCB42F0A-ED01-48E3-8D5B-9085ABB3FA5E}">
      <dgm:prSet/>
      <dgm:spPr/>
      <dgm:t>
        <a:bodyPr/>
        <a:lstStyle/>
        <a:p>
          <a:r>
            <a:rPr lang="cs-CZ"/>
            <a:t>Vyváženost složení SR</a:t>
          </a:r>
          <a:endParaRPr lang="en-US"/>
        </a:p>
      </dgm:t>
    </dgm:pt>
    <dgm:pt modelId="{8CEB7A78-4244-4820-81AE-3AF7AC617C1E}" type="parTrans" cxnId="{17DF93E7-0AD8-40FF-837F-B0FBA42E1E4F}">
      <dgm:prSet/>
      <dgm:spPr/>
      <dgm:t>
        <a:bodyPr/>
        <a:lstStyle/>
        <a:p>
          <a:endParaRPr lang="en-US"/>
        </a:p>
      </dgm:t>
    </dgm:pt>
    <dgm:pt modelId="{007DE5CA-6101-477A-827F-ACE63EC7D0E0}" type="sibTrans" cxnId="{17DF93E7-0AD8-40FF-837F-B0FBA42E1E4F}">
      <dgm:prSet/>
      <dgm:spPr/>
      <dgm:t>
        <a:bodyPr/>
        <a:lstStyle/>
        <a:p>
          <a:endParaRPr lang="en-US"/>
        </a:p>
      </dgm:t>
    </dgm:pt>
    <dgm:pt modelId="{1B03AEA8-5E19-46FB-B77A-DBE38568133F}">
      <dgm:prSet/>
      <dgm:spPr/>
      <dgm:t>
        <a:bodyPr/>
        <a:lstStyle/>
        <a:p>
          <a:r>
            <a:rPr lang="cs-CZ" dirty="0"/>
            <a:t>Relevantní zkušenosti</a:t>
          </a:r>
          <a:endParaRPr lang="en-US" dirty="0"/>
        </a:p>
      </dgm:t>
    </dgm:pt>
    <dgm:pt modelId="{5B76886D-A403-4E55-985A-DDC0D0CA5AE0}" type="parTrans" cxnId="{C3912FE0-546A-46D7-BD37-6A03E7220F38}">
      <dgm:prSet/>
      <dgm:spPr/>
      <dgm:t>
        <a:bodyPr/>
        <a:lstStyle/>
        <a:p>
          <a:endParaRPr lang="en-US"/>
        </a:p>
      </dgm:t>
    </dgm:pt>
    <dgm:pt modelId="{13C36580-7B7D-4266-B5C3-9DA0D8F24C47}" type="sibTrans" cxnId="{C3912FE0-546A-46D7-BD37-6A03E7220F38}">
      <dgm:prSet/>
      <dgm:spPr/>
      <dgm:t>
        <a:bodyPr/>
        <a:lstStyle/>
        <a:p>
          <a:endParaRPr lang="en-US"/>
        </a:p>
      </dgm:t>
    </dgm:pt>
    <dgm:pt modelId="{EB86AF29-62ED-42D4-B637-A3677772A9FB}">
      <dgm:prSet/>
      <dgm:spPr/>
      <dgm:t>
        <a:bodyPr/>
        <a:lstStyle/>
        <a:p>
          <a:r>
            <a:rPr lang="cs-CZ"/>
            <a:t>Odpovědnost členů SR</a:t>
          </a:r>
          <a:endParaRPr lang="en-US"/>
        </a:p>
      </dgm:t>
    </dgm:pt>
    <dgm:pt modelId="{D1EE0757-06AC-484C-9F4A-AE20F952A567}" type="parTrans" cxnId="{55371E4F-F882-43BE-80FF-5649CBEABAD4}">
      <dgm:prSet/>
      <dgm:spPr/>
      <dgm:t>
        <a:bodyPr/>
        <a:lstStyle/>
        <a:p>
          <a:endParaRPr lang="en-US"/>
        </a:p>
      </dgm:t>
    </dgm:pt>
    <dgm:pt modelId="{160ACD03-FA05-404E-AC82-350FC0588E8F}" type="sibTrans" cxnId="{55371E4F-F882-43BE-80FF-5649CBEABAD4}">
      <dgm:prSet/>
      <dgm:spPr/>
      <dgm:t>
        <a:bodyPr/>
        <a:lstStyle/>
        <a:p>
          <a:endParaRPr lang="en-US"/>
        </a:p>
      </dgm:t>
    </dgm:pt>
    <dgm:pt modelId="{6BAF8EFE-88BE-4361-AE03-4611724E40FC}">
      <dgm:prSet/>
      <dgm:spPr/>
      <dgm:t>
        <a:bodyPr/>
        <a:lstStyle/>
        <a:p>
          <a:r>
            <a:rPr lang="cs-CZ"/>
            <a:t>Fiduciární odpovědnost</a:t>
          </a:r>
          <a:endParaRPr lang="en-US"/>
        </a:p>
      </dgm:t>
    </dgm:pt>
    <dgm:pt modelId="{EF1C08D8-9306-46DF-A0A9-EF6E7CBC1B86}" type="parTrans" cxnId="{21E80383-E118-49F3-A4D9-20C4677FB98B}">
      <dgm:prSet/>
      <dgm:spPr/>
      <dgm:t>
        <a:bodyPr/>
        <a:lstStyle/>
        <a:p>
          <a:endParaRPr lang="en-US"/>
        </a:p>
      </dgm:t>
    </dgm:pt>
    <dgm:pt modelId="{E240A46E-9881-410C-B6DA-53864BE376AD}" type="sibTrans" cxnId="{21E80383-E118-49F3-A4D9-20C4677FB98B}">
      <dgm:prSet/>
      <dgm:spPr/>
      <dgm:t>
        <a:bodyPr/>
        <a:lstStyle/>
        <a:p>
          <a:endParaRPr lang="en-US"/>
        </a:p>
      </dgm:t>
    </dgm:pt>
    <dgm:pt modelId="{057EC720-FF52-4CF1-8B1B-F141C6862291}">
      <dgm:prSet/>
      <dgm:spPr/>
      <dgm:t>
        <a:bodyPr/>
        <a:lstStyle/>
        <a:p>
          <a:r>
            <a:rPr lang="cs-CZ"/>
            <a:t>Právní odpovědnost</a:t>
          </a:r>
          <a:endParaRPr lang="en-US"/>
        </a:p>
      </dgm:t>
    </dgm:pt>
    <dgm:pt modelId="{5CFA26BF-2CD5-4A31-897A-0990B9418965}" type="parTrans" cxnId="{A4947752-FFD5-4874-9414-B53900B577C6}">
      <dgm:prSet/>
      <dgm:spPr/>
      <dgm:t>
        <a:bodyPr/>
        <a:lstStyle/>
        <a:p>
          <a:endParaRPr lang="en-US"/>
        </a:p>
      </dgm:t>
    </dgm:pt>
    <dgm:pt modelId="{7B646348-3955-49F9-A830-2293BA1628BD}" type="sibTrans" cxnId="{A4947752-FFD5-4874-9414-B53900B577C6}">
      <dgm:prSet/>
      <dgm:spPr/>
      <dgm:t>
        <a:bodyPr/>
        <a:lstStyle/>
        <a:p>
          <a:endParaRPr lang="en-US"/>
        </a:p>
      </dgm:t>
    </dgm:pt>
    <dgm:pt modelId="{13E9306E-E46D-4A51-B245-06C8834EC318}">
      <dgm:prSet/>
      <dgm:spPr/>
      <dgm:t>
        <a:bodyPr/>
        <a:lstStyle/>
        <a:p>
          <a:r>
            <a:rPr lang="cs-CZ"/>
            <a:t>Etická odpovědnost</a:t>
          </a:r>
          <a:endParaRPr lang="en-US"/>
        </a:p>
      </dgm:t>
    </dgm:pt>
    <dgm:pt modelId="{F16778DD-EA68-45AF-A342-41D3AF7463E8}" type="parTrans" cxnId="{491928C5-FDC5-47FC-8FC3-D421C34AB918}">
      <dgm:prSet/>
      <dgm:spPr/>
      <dgm:t>
        <a:bodyPr/>
        <a:lstStyle/>
        <a:p>
          <a:endParaRPr lang="en-US"/>
        </a:p>
      </dgm:t>
    </dgm:pt>
    <dgm:pt modelId="{F234483A-D1EF-4FB4-9FF6-253F6631DD2D}" type="sibTrans" cxnId="{491928C5-FDC5-47FC-8FC3-D421C34AB918}">
      <dgm:prSet/>
      <dgm:spPr/>
      <dgm:t>
        <a:bodyPr/>
        <a:lstStyle/>
        <a:p>
          <a:endParaRPr lang="en-US"/>
        </a:p>
      </dgm:t>
    </dgm:pt>
    <dgm:pt modelId="{2CE21E14-60B2-4C18-8293-720260E8C9B2}">
      <dgm:prSet/>
      <dgm:spPr/>
      <dgm:t>
        <a:bodyPr/>
        <a:lstStyle/>
        <a:p>
          <a:r>
            <a:rPr lang="cs-CZ" dirty="0"/>
            <a:t>Časový prostor</a:t>
          </a:r>
          <a:endParaRPr lang="en-US" dirty="0"/>
        </a:p>
      </dgm:t>
    </dgm:pt>
    <dgm:pt modelId="{F6F87BAC-67D0-47AD-88EA-DE99EB3E1927}" type="parTrans" cxnId="{23F6619A-4818-4268-B6AE-716CFE7748A2}">
      <dgm:prSet/>
      <dgm:spPr/>
      <dgm:t>
        <a:bodyPr/>
        <a:lstStyle/>
        <a:p>
          <a:endParaRPr lang="cs-CZ"/>
        </a:p>
      </dgm:t>
    </dgm:pt>
    <dgm:pt modelId="{49C77AC7-AF62-4A38-9176-3763F8BF0262}" type="sibTrans" cxnId="{23F6619A-4818-4268-B6AE-716CFE7748A2}">
      <dgm:prSet/>
      <dgm:spPr/>
      <dgm:t>
        <a:bodyPr/>
        <a:lstStyle/>
        <a:p>
          <a:endParaRPr lang="cs-CZ"/>
        </a:p>
      </dgm:t>
    </dgm:pt>
    <dgm:pt modelId="{1D76B590-636F-44E4-A2A3-6A28075674C3}" type="pres">
      <dgm:prSet presAssocID="{EBDB3118-CFB6-47FC-B5CD-71CFA672438F}" presName="linear" presStyleCnt="0">
        <dgm:presLayoutVars>
          <dgm:animLvl val="lvl"/>
          <dgm:resizeHandles val="exact"/>
        </dgm:presLayoutVars>
      </dgm:prSet>
      <dgm:spPr/>
    </dgm:pt>
    <dgm:pt modelId="{E0C558BB-7F0F-4377-B4F5-B1FCEDED4E01}" type="pres">
      <dgm:prSet presAssocID="{CCB42F0A-ED01-48E3-8D5B-9085ABB3FA5E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7B0084C7-9DDC-4176-AF1C-53C4DC312694}" type="pres">
      <dgm:prSet presAssocID="{CCB42F0A-ED01-48E3-8D5B-9085ABB3FA5E}" presName="childText" presStyleLbl="revTx" presStyleIdx="0" presStyleCnt="2">
        <dgm:presLayoutVars>
          <dgm:bulletEnabled val="1"/>
        </dgm:presLayoutVars>
      </dgm:prSet>
      <dgm:spPr/>
    </dgm:pt>
    <dgm:pt modelId="{908B4DB7-F2C4-48BA-BD6A-92572B500890}" type="pres">
      <dgm:prSet presAssocID="{EB86AF29-62ED-42D4-B637-A3677772A9FB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C9D50920-4E9E-4960-AE1A-58529F00FF8E}" type="pres">
      <dgm:prSet presAssocID="{EB86AF29-62ED-42D4-B637-A3677772A9FB}" presName="childText" presStyleLbl="revTx" presStyleIdx="1" presStyleCnt="2">
        <dgm:presLayoutVars>
          <dgm:bulletEnabled val="1"/>
        </dgm:presLayoutVars>
      </dgm:prSet>
      <dgm:spPr/>
    </dgm:pt>
  </dgm:ptLst>
  <dgm:cxnLst>
    <dgm:cxn modelId="{34681D0E-B8A6-48C3-BD69-FD2FF6F250F7}" type="presOf" srcId="{CCB42F0A-ED01-48E3-8D5B-9085ABB3FA5E}" destId="{E0C558BB-7F0F-4377-B4F5-B1FCEDED4E01}" srcOrd="0" destOrd="0" presId="urn:microsoft.com/office/officeart/2005/8/layout/vList2"/>
    <dgm:cxn modelId="{E7985844-E233-4D87-9E7C-9AC8DF9FDE6C}" type="presOf" srcId="{1B03AEA8-5E19-46FB-B77A-DBE38568133F}" destId="{7B0084C7-9DDC-4176-AF1C-53C4DC312694}" srcOrd="0" destOrd="0" presId="urn:microsoft.com/office/officeart/2005/8/layout/vList2"/>
    <dgm:cxn modelId="{1D34066E-49AC-4A77-A948-2D5B3FBFB3A0}" type="presOf" srcId="{2CE21E14-60B2-4C18-8293-720260E8C9B2}" destId="{7B0084C7-9DDC-4176-AF1C-53C4DC312694}" srcOrd="0" destOrd="1" presId="urn:microsoft.com/office/officeart/2005/8/layout/vList2"/>
    <dgm:cxn modelId="{55371E4F-F882-43BE-80FF-5649CBEABAD4}" srcId="{EBDB3118-CFB6-47FC-B5CD-71CFA672438F}" destId="{EB86AF29-62ED-42D4-B637-A3677772A9FB}" srcOrd="1" destOrd="0" parTransId="{D1EE0757-06AC-484C-9F4A-AE20F952A567}" sibTransId="{160ACD03-FA05-404E-AC82-350FC0588E8F}"/>
    <dgm:cxn modelId="{A4947752-FFD5-4874-9414-B53900B577C6}" srcId="{EB86AF29-62ED-42D4-B637-A3677772A9FB}" destId="{057EC720-FF52-4CF1-8B1B-F141C6862291}" srcOrd="1" destOrd="0" parTransId="{5CFA26BF-2CD5-4A31-897A-0990B9418965}" sibTransId="{7B646348-3955-49F9-A830-2293BA1628BD}"/>
    <dgm:cxn modelId="{79166D56-AC36-452C-85F0-07997847E257}" type="presOf" srcId="{EB86AF29-62ED-42D4-B637-A3677772A9FB}" destId="{908B4DB7-F2C4-48BA-BD6A-92572B500890}" srcOrd="0" destOrd="0" presId="urn:microsoft.com/office/officeart/2005/8/layout/vList2"/>
    <dgm:cxn modelId="{21E80383-E118-49F3-A4D9-20C4677FB98B}" srcId="{EB86AF29-62ED-42D4-B637-A3677772A9FB}" destId="{6BAF8EFE-88BE-4361-AE03-4611724E40FC}" srcOrd="0" destOrd="0" parTransId="{EF1C08D8-9306-46DF-A0A9-EF6E7CBC1B86}" sibTransId="{E240A46E-9881-410C-B6DA-53864BE376AD}"/>
    <dgm:cxn modelId="{23F6619A-4818-4268-B6AE-716CFE7748A2}" srcId="{CCB42F0A-ED01-48E3-8D5B-9085ABB3FA5E}" destId="{2CE21E14-60B2-4C18-8293-720260E8C9B2}" srcOrd="1" destOrd="0" parTransId="{F6F87BAC-67D0-47AD-88EA-DE99EB3E1927}" sibTransId="{49C77AC7-AF62-4A38-9176-3763F8BF0262}"/>
    <dgm:cxn modelId="{B97D0BA2-7539-4EB5-89FC-B29709AD73FD}" type="presOf" srcId="{6BAF8EFE-88BE-4361-AE03-4611724E40FC}" destId="{C9D50920-4E9E-4960-AE1A-58529F00FF8E}" srcOrd="0" destOrd="0" presId="urn:microsoft.com/office/officeart/2005/8/layout/vList2"/>
    <dgm:cxn modelId="{1A485CC1-AB39-48FC-B698-551F0DC29353}" type="presOf" srcId="{057EC720-FF52-4CF1-8B1B-F141C6862291}" destId="{C9D50920-4E9E-4960-AE1A-58529F00FF8E}" srcOrd="0" destOrd="1" presId="urn:microsoft.com/office/officeart/2005/8/layout/vList2"/>
    <dgm:cxn modelId="{491928C5-FDC5-47FC-8FC3-D421C34AB918}" srcId="{EB86AF29-62ED-42D4-B637-A3677772A9FB}" destId="{13E9306E-E46D-4A51-B245-06C8834EC318}" srcOrd="2" destOrd="0" parTransId="{F16778DD-EA68-45AF-A342-41D3AF7463E8}" sibTransId="{F234483A-D1EF-4FB4-9FF6-253F6631DD2D}"/>
    <dgm:cxn modelId="{C3912FE0-546A-46D7-BD37-6A03E7220F38}" srcId="{CCB42F0A-ED01-48E3-8D5B-9085ABB3FA5E}" destId="{1B03AEA8-5E19-46FB-B77A-DBE38568133F}" srcOrd="0" destOrd="0" parTransId="{5B76886D-A403-4E55-985A-DDC0D0CA5AE0}" sibTransId="{13C36580-7B7D-4266-B5C3-9DA0D8F24C47}"/>
    <dgm:cxn modelId="{17DF93E7-0AD8-40FF-837F-B0FBA42E1E4F}" srcId="{EBDB3118-CFB6-47FC-B5CD-71CFA672438F}" destId="{CCB42F0A-ED01-48E3-8D5B-9085ABB3FA5E}" srcOrd="0" destOrd="0" parTransId="{8CEB7A78-4244-4820-81AE-3AF7AC617C1E}" sibTransId="{007DE5CA-6101-477A-827F-ACE63EC7D0E0}"/>
    <dgm:cxn modelId="{FF6CB1F8-F3B0-429F-A35F-340D34868C47}" type="presOf" srcId="{13E9306E-E46D-4A51-B245-06C8834EC318}" destId="{C9D50920-4E9E-4960-AE1A-58529F00FF8E}" srcOrd="0" destOrd="2" presId="urn:microsoft.com/office/officeart/2005/8/layout/vList2"/>
    <dgm:cxn modelId="{32B7DAFA-118E-44A3-B686-11F2B8F5B185}" type="presOf" srcId="{EBDB3118-CFB6-47FC-B5CD-71CFA672438F}" destId="{1D76B590-636F-44E4-A2A3-6A28075674C3}" srcOrd="0" destOrd="0" presId="urn:microsoft.com/office/officeart/2005/8/layout/vList2"/>
    <dgm:cxn modelId="{6B51FB4D-05F1-4D46-8492-E6EFF15B73C4}" type="presParOf" srcId="{1D76B590-636F-44E4-A2A3-6A28075674C3}" destId="{E0C558BB-7F0F-4377-B4F5-B1FCEDED4E01}" srcOrd="0" destOrd="0" presId="urn:microsoft.com/office/officeart/2005/8/layout/vList2"/>
    <dgm:cxn modelId="{C80F9B64-F55C-4692-A123-78A32BF211A1}" type="presParOf" srcId="{1D76B590-636F-44E4-A2A3-6A28075674C3}" destId="{7B0084C7-9DDC-4176-AF1C-53C4DC312694}" srcOrd="1" destOrd="0" presId="urn:microsoft.com/office/officeart/2005/8/layout/vList2"/>
    <dgm:cxn modelId="{F959E5CE-66E8-40D1-918C-DEA6D10494F0}" type="presParOf" srcId="{1D76B590-636F-44E4-A2A3-6A28075674C3}" destId="{908B4DB7-F2C4-48BA-BD6A-92572B500890}" srcOrd="2" destOrd="0" presId="urn:microsoft.com/office/officeart/2005/8/layout/vList2"/>
    <dgm:cxn modelId="{E873CE0F-DE13-4911-91CE-FCAA37CF1CDC}" type="presParOf" srcId="{1D76B590-636F-44E4-A2A3-6A28075674C3}" destId="{C9D50920-4E9E-4960-AE1A-58529F00FF8E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91BD5FF-174F-4B11-84F2-D0347F67C3F4}" type="doc">
      <dgm:prSet loTypeId="urn:microsoft.com/office/officeart/2018/5/layout/CenteredIconLabelDescription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828B3F75-BC5A-484B-A630-63A466515B75}">
      <dgm:prSet custT="1"/>
      <dgm:spPr/>
      <dgm:t>
        <a:bodyPr/>
        <a:lstStyle/>
        <a:p>
          <a:pPr>
            <a:defRPr b="1"/>
          </a:pPr>
          <a:r>
            <a:rPr lang="cs-CZ" sz="2800" dirty="0"/>
            <a:t>Kdo?</a:t>
          </a:r>
          <a:endParaRPr lang="en-US" sz="2800" dirty="0"/>
        </a:p>
      </dgm:t>
    </dgm:pt>
    <dgm:pt modelId="{DC0FC60B-1717-4482-B0F3-EAD3FB5036F3}" type="parTrans" cxnId="{4F07A4F9-F5F6-4B50-B18D-69FA30B17660}">
      <dgm:prSet/>
      <dgm:spPr/>
      <dgm:t>
        <a:bodyPr/>
        <a:lstStyle/>
        <a:p>
          <a:endParaRPr lang="en-US"/>
        </a:p>
      </dgm:t>
    </dgm:pt>
    <dgm:pt modelId="{91BDE76E-A076-4572-99DA-98C5C5226BC6}" type="sibTrans" cxnId="{4F07A4F9-F5F6-4B50-B18D-69FA30B17660}">
      <dgm:prSet/>
      <dgm:spPr/>
      <dgm:t>
        <a:bodyPr/>
        <a:lstStyle/>
        <a:p>
          <a:endParaRPr lang="en-US"/>
        </a:p>
      </dgm:t>
    </dgm:pt>
    <dgm:pt modelId="{388A7CC8-26A1-4089-B9BC-55775120A101}">
      <dgm:prSet custT="1"/>
      <dgm:spPr/>
      <dgm:t>
        <a:bodyPr/>
        <a:lstStyle/>
        <a:p>
          <a:r>
            <a:rPr lang="cs-CZ" sz="2400" dirty="0"/>
            <a:t>Ředitel a jeho tým/zaměstnanci </a:t>
          </a:r>
        </a:p>
        <a:p>
          <a:r>
            <a:rPr lang="cs-CZ" sz="2400" dirty="0"/>
            <a:t>Co tzv. </a:t>
          </a:r>
          <a:r>
            <a:rPr lang="cs-CZ" sz="2400" dirty="0" err="1"/>
            <a:t>ičaři</a:t>
          </a:r>
          <a:r>
            <a:rPr lang="cs-CZ" sz="2400" dirty="0"/>
            <a:t>?</a:t>
          </a:r>
          <a:endParaRPr lang="en-US" sz="2400" dirty="0"/>
        </a:p>
      </dgm:t>
    </dgm:pt>
    <dgm:pt modelId="{9C94CEBF-B984-44A9-9673-BAFCBDB107FD}" type="parTrans" cxnId="{F281D2D9-55DB-4536-BF3A-62D19AF26E2F}">
      <dgm:prSet/>
      <dgm:spPr/>
      <dgm:t>
        <a:bodyPr/>
        <a:lstStyle/>
        <a:p>
          <a:endParaRPr lang="en-US"/>
        </a:p>
      </dgm:t>
    </dgm:pt>
    <dgm:pt modelId="{FA81CCF2-FB2F-40F6-83A1-C173C22911E4}" type="sibTrans" cxnId="{F281D2D9-55DB-4536-BF3A-62D19AF26E2F}">
      <dgm:prSet/>
      <dgm:spPr/>
      <dgm:t>
        <a:bodyPr/>
        <a:lstStyle/>
        <a:p>
          <a:endParaRPr lang="en-US"/>
        </a:p>
      </dgm:t>
    </dgm:pt>
    <dgm:pt modelId="{B0CEA3DB-5408-4091-8035-FAD490DB031A}">
      <dgm:prSet custT="1"/>
      <dgm:spPr/>
      <dgm:t>
        <a:bodyPr/>
        <a:lstStyle/>
        <a:p>
          <a:pPr>
            <a:defRPr b="1"/>
          </a:pPr>
          <a:r>
            <a:rPr lang="cs-CZ" sz="2800" dirty="0"/>
            <a:t>Funkce:</a:t>
          </a:r>
          <a:endParaRPr lang="en-US" sz="2800" dirty="0"/>
        </a:p>
      </dgm:t>
    </dgm:pt>
    <dgm:pt modelId="{EBA392AF-CA57-4967-A5C5-1E5A6C94FDDB}" type="parTrans" cxnId="{34A55B3E-4BB9-443B-8FD8-6598FBE1DF62}">
      <dgm:prSet/>
      <dgm:spPr/>
      <dgm:t>
        <a:bodyPr/>
        <a:lstStyle/>
        <a:p>
          <a:endParaRPr lang="en-US"/>
        </a:p>
      </dgm:t>
    </dgm:pt>
    <dgm:pt modelId="{0B633876-59C9-427A-8345-D27D004E32B9}" type="sibTrans" cxnId="{34A55B3E-4BB9-443B-8FD8-6598FBE1DF62}">
      <dgm:prSet/>
      <dgm:spPr/>
      <dgm:t>
        <a:bodyPr/>
        <a:lstStyle/>
        <a:p>
          <a:endParaRPr lang="en-US"/>
        </a:p>
      </dgm:t>
    </dgm:pt>
    <dgm:pt modelId="{7D025435-B31B-4C40-8602-94532684DFCB}">
      <dgm:prSet custT="1"/>
      <dgm:spPr/>
      <dgm:t>
        <a:bodyPr/>
        <a:lstStyle/>
        <a:p>
          <a:r>
            <a:rPr lang="cs-CZ" sz="2400" dirty="0"/>
            <a:t>Operativní řízení</a:t>
          </a:r>
          <a:endParaRPr lang="en-US" sz="2400" dirty="0"/>
        </a:p>
      </dgm:t>
    </dgm:pt>
    <dgm:pt modelId="{F3B4A107-3319-41B3-A4B1-E64B2BEAC74F}" type="parTrans" cxnId="{5960FBAA-F13B-40A9-A33D-16689EC75347}">
      <dgm:prSet/>
      <dgm:spPr/>
      <dgm:t>
        <a:bodyPr/>
        <a:lstStyle/>
        <a:p>
          <a:endParaRPr lang="en-US"/>
        </a:p>
      </dgm:t>
    </dgm:pt>
    <dgm:pt modelId="{00A365DA-A56A-406B-8EA5-707966C73828}" type="sibTrans" cxnId="{5960FBAA-F13B-40A9-A33D-16689EC75347}">
      <dgm:prSet/>
      <dgm:spPr/>
      <dgm:t>
        <a:bodyPr/>
        <a:lstStyle/>
        <a:p>
          <a:endParaRPr lang="en-US"/>
        </a:p>
      </dgm:t>
    </dgm:pt>
    <dgm:pt modelId="{2B4E0A3A-82EF-45DF-9282-CF41864CB4A2}">
      <dgm:prSet custT="1"/>
      <dgm:spPr/>
      <dgm:t>
        <a:bodyPr/>
        <a:lstStyle/>
        <a:p>
          <a:r>
            <a:rPr lang="cs-CZ" sz="2400" dirty="0"/>
            <a:t>Realizace poslání</a:t>
          </a:r>
          <a:endParaRPr lang="en-US" sz="2400" dirty="0"/>
        </a:p>
      </dgm:t>
    </dgm:pt>
    <dgm:pt modelId="{442D6745-0F0A-41AE-895F-D4DC2AD0628F}" type="parTrans" cxnId="{ABAC0FAA-570B-4D90-9BA4-6459DE993E88}">
      <dgm:prSet/>
      <dgm:spPr/>
      <dgm:t>
        <a:bodyPr/>
        <a:lstStyle/>
        <a:p>
          <a:endParaRPr lang="en-US"/>
        </a:p>
      </dgm:t>
    </dgm:pt>
    <dgm:pt modelId="{78140DF3-B30F-42F9-B4E0-D503F07091CA}" type="sibTrans" cxnId="{ABAC0FAA-570B-4D90-9BA4-6459DE993E88}">
      <dgm:prSet/>
      <dgm:spPr/>
      <dgm:t>
        <a:bodyPr/>
        <a:lstStyle/>
        <a:p>
          <a:endParaRPr lang="en-US"/>
        </a:p>
      </dgm:t>
    </dgm:pt>
    <dgm:pt modelId="{244DDBAB-334A-471D-869B-F5D2ABCA9A05}">
      <dgm:prSet custT="1"/>
      <dgm:spPr/>
      <dgm:t>
        <a:bodyPr/>
        <a:lstStyle/>
        <a:p>
          <a:r>
            <a:rPr lang="cs-CZ" sz="2400" dirty="0"/>
            <a:t>Komunikace a fundraising</a:t>
          </a:r>
          <a:endParaRPr lang="en-US" sz="2400" dirty="0"/>
        </a:p>
      </dgm:t>
    </dgm:pt>
    <dgm:pt modelId="{A1D7C1A0-5081-41CD-81CE-07CC2FC91555}" type="parTrans" cxnId="{AE40BD79-61BE-4E18-AFB4-9A093ADF02CE}">
      <dgm:prSet/>
      <dgm:spPr/>
      <dgm:t>
        <a:bodyPr/>
        <a:lstStyle/>
        <a:p>
          <a:endParaRPr lang="en-US"/>
        </a:p>
      </dgm:t>
    </dgm:pt>
    <dgm:pt modelId="{6473589A-7434-4DE4-A553-A377DE915FFE}" type="sibTrans" cxnId="{AE40BD79-61BE-4E18-AFB4-9A093ADF02CE}">
      <dgm:prSet/>
      <dgm:spPr/>
      <dgm:t>
        <a:bodyPr/>
        <a:lstStyle/>
        <a:p>
          <a:endParaRPr lang="en-US"/>
        </a:p>
      </dgm:t>
    </dgm:pt>
    <dgm:pt modelId="{A523DB35-0B13-4D8B-994A-24F251478324}">
      <dgm:prSet custT="1"/>
      <dgm:spPr/>
      <dgm:t>
        <a:bodyPr/>
        <a:lstStyle/>
        <a:p>
          <a:r>
            <a:rPr lang="cs-CZ" sz="2400" dirty="0"/>
            <a:t>Lidské zdroje</a:t>
          </a:r>
          <a:endParaRPr lang="en-US" sz="2400" dirty="0"/>
        </a:p>
      </dgm:t>
    </dgm:pt>
    <dgm:pt modelId="{66C588D1-DA79-45F7-AAA8-01C8E7C2971C}" type="parTrans" cxnId="{2988404C-ABC0-4198-8489-0EFE4ACD0889}">
      <dgm:prSet/>
      <dgm:spPr/>
      <dgm:t>
        <a:bodyPr/>
        <a:lstStyle/>
        <a:p>
          <a:endParaRPr lang="en-US"/>
        </a:p>
      </dgm:t>
    </dgm:pt>
    <dgm:pt modelId="{9380AF6E-74EC-4719-8604-A8614C4BE8E9}" type="sibTrans" cxnId="{2988404C-ABC0-4198-8489-0EFE4ACD0889}">
      <dgm:prSet/>
      <dgm:spPr/>
      <dgm:t>
        <a:bodyPr/>
        <a:lstStyle/>
        <a:p>
          <a:endParaRPr lang="en-US"/>
        </a:p>
      </dgm:t>
    </dgm:pt>
    <dgm:pt modelId="{E261286F-A2EC-4E37-A4BD-15187EDB2429}" type="pres">
      <dgm:prSet presAssocID="{D91BD5FF-174F-4B11-84F2-D0347F67C3F4}" presName="root" presStyleCnt="0">
        <dgm:presLayoutVars>
          <dgm:dir/>
          <dgm:resizeHandles val="exact"/>
        </dgm:presLayoutVars>
      </dgm:prSet>
      <dgm:spPr/>
    </dgm:pt>
    <dgm:pt modelId="{D138F86E-12E7-4590-A37A-99B43AA9460D}" type="pres">
      <dgm:prSet presAssocID="{828B3F75-BC5A-484B-A630-63A466515B75}" presName="compNode" presStyleCnt="0"/>
      <dgm:spPr/>
    </dgm:pt>
    <dgm:pt modelId="{C8B06958-3D49-4141-9C99-926B5E29A516}" type="pres">
      <dgm:prSet presAssocID="{828B3F75-BC5A-484B-A630-63A466515B75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ycle with People"/>
        </a:ext>
      </dgm:extLst>
    </dgm:pt>
    <dgm:pt modelId="{9B2C0E18-CAE2-485F-9356-24D0E916E092}" type="pres">
      <dgm:prSet presAssocID="{828B3F75-BC5A-484B-A630-63A466515B75}" presName="iconSpace" presStyleCnt="0"/>
      <dgm:spPr/>
    </dgm:pt>
    <dgm:pt modelId="{C5145C3A-A9A8-4BE3-B9C4-D965A299576F}" type="pres">
      <dgm:prSet presAssocID="{828B3F75-BC5A-484B-A630-63A466515B75}" presName="parTx" presStyleLbl="revTx" presStyleIdx="0" presStyleCnt="4">
        <dgm:presLayoutVars>
          <dgm:chMax val="0"/>
          <dgm:chPref val="0"/>
        </dgm:presLayoutVars>
      </dgm:prSet>
      <dgm:spPr/>
    </dgm:pt>
    <dgm:pt modelId="{25FF73E2-133E-4ECC-B98E-97F50EF4712B}" type="pres">
      <dgm:prSet presAssocID="{828B3F75-BC5A-484B-A630-63A466515B75}" presName="txSpace" presStyleCnt="0"/>
      <dgm:spPr/>
    </dgm:pt>
    <dgm:pt modelId="{212657E7-8952-4332-8E6A-286051DDBA1B}" type="pres">
      <dgm:prSet presAssocID="{828B3F75-BC5A-484B-A630-63A466515B75}" presName="desTx" presStyleLbl="revTx" presStyleIdx="1" presStyleCnt="4">
        <dgm:presLayoutVars/>
      </dgm:prSet>
      <dgm:spPr/>
    </dgm:pt>
    <dgm:pt modelId="{B3958FCB-763F-4015-AAAA-57E8D97B216C}" type="pres">
      <dgm:prSet presAssocID="{91BDE76E-A076-4572-99DA-98C5C5226BC6}" presName="sibTrans" presStyleCnt="0"/>
      <dgm:spPr/>
    </dgm:pt>
    <dgm:pt modelId="{CDFE3E5F-F575-40E1-A18C-31F86446146E}" type="pres">
      <dgm:prSet presAssocID="{B0CEA3DB-5408-4091-8035-FAD490DB031A}" presName="compNode" presStyleCnt="0"/>
      <dgm:spPr/>
    </dgm:pt>
    <dgm:pt modelId="{479C3050-B873-4E2C-9648-FD649732D7CB}" type="pres">
      <dgm:prSet presAssocID="{B0CEA3DB-5408-4091-8035-FAD490DB031A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živatelé"/>
        </a:ext>
      </dgm:extLst>
    </dgm:pt>
    <dgm:pt modelId="{CC4514BF-D70C-4486-B419-164E33A93370}" type="pres">
      <dgm:prSet presAssocID="{B0CEA3DB-5408-4091-8035-FAD490DB031A}" presName="iconSpace" presStyleCnt="0"/>
      <dgm:spPr/>
    </dgm:pt>
    <dgm:pt modelId="{6A3EBFF9-7FA6-4D8A-9BE5-36F6973704B0}" type="pres">
      <dgm:prSet presAssocID="{B0CEA3DB-5408-4091-8035-FAD490DB031A}" presName="parTx" presStyleLbl="revTx" presStyleIdx="2" presStyleCnt="4" custScaleY="208207">
        <dgm:presLayoutVars>
          <dgm:chMax val="0"/>
          <dgm:chPref val="0"/>
        </dgm:presLayoutVars>
      </dgm:prSet>
      <dgm:spPr/>
    </dgm:pt>
    <dgm:pt modelId="{41EB874A-C1CE-474D-A571-AC8E1F9A1715}" type="pres">
      <dgm:prSet presAssocID="{B0CEA3DB-5408-4091-8035-FAD490DB031A}" presName="txSpace" presStyleCnt="0"/>
      <dgm:spPr/>
    </dgm:pt>
    <dgm:pt modelId="{C71729F5-910F-4556-B921-49E192B4CD6D}" type="pres">
      <dgm:prSet presAssocID="{B0CEA3DB-5408-4091-8035-FAD490DB031A}" presName="desTx" presStyleLbl="revTx" presStyleIdx="3" presStyleCnt="4" custScaleY="257490">
        <dgm:presLayoutVars/>
      </dgm:prSet>
      <dgm:spPr/>
    </dgm:pt>
  </dgm:ptLst>
  <dgm:cxnLst>
    <dgm:cxn modelId="{A416C404-4AEB-4158-A080-F054C4E48F7D}" type="presOf" srcId="{388A7CC8-26A1-4089-B9BC-55775120A101}" destId="{212657E7-8952-4332-8E6A-286051DDBA1B}" srcOrd="0" destOrd="0" presId="urn:microsoft.com/office/officeart/2018/5/layout/CenteredIconLabelDescriptionList"/>
    <dgm:cxn modelId="{839F4010-499F-49E1-B645-FCA20385AFEB}" type="presOf" srcId="{A523DB35-0B13-4D8B-994A-24F251478324}" destId="{C71729F5-910F-4556-B921-49E192B4CD6D}" srcOrd="0" destOrd="3" presId="urn:microsoft.com/office/officeart/2018/5/layout/CenteredIconLabelDescriptionList"/>
    <dgm:cxn modelId="{3E784E1C-CA37-42EB-8214-1EEA2AE43F32}" type="presOf" srcId="{828B3F75-BC5A-484B-A630-63A466515B75}" destId="{C5145C3A-A9A8-4BE3-B9C4-D965A299576F}" srcOrd="0" destOrd="0" presId="urn:microsoft.com/office/officeart/2018/5/layout/CenteredIconLabelDescriptionList"/>
    <dgm:cxn modelId="{34A55B3E-4BB9-443B-8FD8-6598FBE1DF62}" srcId="{D91BD5FF-174F-4B11-84F2-D0347F67C3F4}" destId="{B0CEA3DB-5408-4091-8035-FAD490DB031A}" srcOrd="1" destOrd="0" parTransId="{EBA392AF-CA57-4967-A5C5-1E5A6C94FDDB}" sibTransId="{0B633876-59C9-427A-8345-D27D004E32B9}"/>
    <dgm:cxn modelId="{BDF2054A-5EC3-48EB-AE0D-802DF0381985}" type="presOf" srcId="{D91BD5FF-174F-4B11-84F2-D0347F67C3F4}" destId="{E261286F-A2EC-4E37-A4BD-15187EDB2429}" srcOrd="0" destOrd="0" presId="urn:microsoft.com/office/officeart/2018/5/layout/CenteredIconLabelDescriptionList"/>
    <dgm:cxn modelId="{2988404C-ABC0-4198-8489-0EFE4ACD0889}" srcId="{B0CEA3DB-5408-4091-8035-FAD490DB031A}" destId="{A523DB35-0B13-4D8B-994A-24F251478324}" srcOrd="3" destOrd="0" parTransId="{66C588D1-DA79-45F7-AAA8-01C8E7C2971C}" sibTransId="{9380AF6E-74EC-4719-8604-A8614C4BE8E9}"/>
    <dgm:cxn modelId="{74C48D6C-3976-4274-ABF3-745B23EB995A}" type="presOf" srcId="{7D025435-B31B-4C40-8602-94532684DFCB}" destId="{C71729F5-910F-4556-B921-49E192B4CD6D}" srcOrd="0" destOrd="0" presId="urn:microsoft.com/office/officeart/2018/5/layout/CenteredIconLabelDescriptionList"/>
    <dgm:cxn modelId="{AE40BD79-61BE-4E18-AFB4-9A093ADF02CE}" srcId="{B0CEA3DB-5408-4091-8035-FAD490DB031A}" destId="{244DDBAB-334A-471D-869B-F5D2ABCA9A05}" srcOrd="2" destOrd="0" parTransId="{A1D7C1A0-5081-41CD-81CE-07CC2FC91555}" sibTransId="{6473589A-7434-4DE4-A553-A377DE915FFE}"/>
    <dgm:cxn modelId="{5451048E-9077-4D7F-B9FA-A7D984F524D1}" type="presOf" srcId="{2B4E0A3A-82EF-45DF-9282-CF41864CB4A2}" destId="{C71729F5-910F-4556-B921-49E192B4CD6D}" srcOrd="0" destOrd="1" presId="urn:microsoft.com/office/officeart/2018/5/layout/CenteredIconLabelDescriptionList"/>
    <dgm:cxn modelId="{ABAC0FAA-570B-4D90-9BA4-6459DE993E88}" srcId="{B0CEA3DB-5408-4091-8035-FAD490DB031A}" destId="{2B4E0A3A-82EF-45DF-9282-CF41864CB4A2}" srcOrd="1" destOrd="0" parTransId="{442D6745-0F0A-41AE-895F-D4DC2AD0628F}" sibTransId="{78140DF3-B30F-42F9-B4E0-D503F07091CA}"/>
    <dgm:cxn modelId="{5960FBAA-F13B-40A9-A33D-16689EC75347}" srcId="{B0CEA3DB-5408-4091-8035-FAD490DB031A}" destId="{7D025435-B31B-4C40-8602-94532684DFCB}" srcOrd="0" destOrd="0" parTransId="{F3B4A107-3319-41B3-A4B1-E64B2BEAC74F}" sibTransId="{00A365DA-A56A-406B-8EA5-707966C73828}"/>
    <dgm:cxn modelId="{F281D2D9-55DB-4536-BF3A-62D19AF26E2F}" srcId="{828B3F75-BC5A-484B-A630-63A466515B75}" destId="{388A7CC8-26A1-4089-B9BC-55775120A101}" srcOrd="0" destOrd="0" parTransId="{9C94CEBF-B984-44A9-9673-BAFCBDB107FD}" sibTransId="{FA81CCF2-FB2F-40F6-83A1-C173C22911E4}"/>
    <dgm:cxn modelId="{224C9BF8-53C8-4A85-A380-8FE6D55F3239}" type="presOf" srcId="{B0CEA3DB-5408-4091-8035-FAD490DB031A}" destId="{6A3EBFF9-7FA6-4D8A-9BE5-36F6973704B0}" srcOrd="0" destOrd="0" presId="urn:microsoft.com/office/officeart/2018/5/layout/CenteredIconLabelDescriptionList"/>
    <dgm:cxn modelId="{4F07A4F9-F5F6-4B50-B18D-69FA30B17660}" srcId="{D91BD5FF-174F-4B11-84F2-D0347F67C3F4}" destId="{828B3F75-BC5A-484B-A630-63A466515B75}" srcOrd="0" destOrd="0" parTransId="{DC0FC60B-1717-4482-B0F3-EAD3FB5036F3}" sibTransId="{91BDE76E-A076-4572-99DA-98C5C5226BC6}"/>
    <dgm:cxn modelId="{E33B7DFF-DCA7-4053-A588-53D982639B4E}" type="presOf" srcId="{244DDBAB-334A-471D-869B-F5D2ABCA9A05}" destId="{C71729F5-910F-4556-B921-49E192B4CD6D}" srcOrd="0" destOrd="2" presId="urn:microsoft.com/office/officeart/2018/5/layout/CenteredIconLabelDescriptionList"/>
    <dgm:cxn modelId="{6F1F677D-3792-45DB-A33D-29BC942189AC}" type="presParOf" srcId="{E261286F-A2EC-4E37-A4BD-15187EDB2429}" destId="{D138F86E-12E7-4590-A37A-99B43AA9460D}" srcOrd="0" destOrd="0" presId="urn:microsoft.com/office/officeart/2018/5/layout/CenteredIconLabelDescriptionList"/>
    <dgm:cxn modelId="{F724F43E-671D-46E0-AA28-1B9629F0D181}" type="presParOf" srcId="{D138F86E-12E7-4590-A37A-99B43AA9460D}" destId="{C8B06958-3D49-4141-9C99-926B5E29A516}" srcOrd="0" destOrd="0" presId="urn:microsoft.com/office/officeart/2018/5/layout/CenteredIconLabelDescriptionList"/>
    <dgm:cxn modelId="{26262450-670F-4656-BDB9-574561F7B1E7}" type="presParOf" srcId="{D138F86E-12E7-4590-A37A-99B43AA9460D}" destId="{9B2C0E18-CAE2-485F-9356-24D0E916E092}" srcOrd="1" destOrd="0" presId="urn:microsoft.com/office/officeart/2018/5/layout/CenteredIconLabelDescriptionList"/>
    <dgm:cxn modelId="{970B7742-558A-4941-A14E-54EBFE169B96}" type="presParOf" srcId="{D138F86E-12E7-4590-A37A-99B43AA9460D}" destId="{C5145C3A-A9A8-4BE3-B9C4-D965A299576F}" srcOrd="2" destOrd="0" presId="urn:microsoft.com/office/officeart/2018/5/layout/CenteredIconLabelDescriptionList"/>
    <dgm:cxn modelId="{763D2431-3108-40EE-90A3-878E270E784A}" type="presParOf" srcId="{D138F86E-12E7-4590-A37A-99B43AA9460D}" destId="{25FF73E2-133E-4ECC-B98E-97F50EF4712B}" srcOrd="3" destOrd="0" presId="urn:microsoft.com/office/officeart/2018/5/layout/CenteredIconLabelDescriptionList"/>
    <dgm:cxn modelId="{EAA59EB5-BEC3-49A9-9DA1-E631B605538C}" type="presParOf" srcId="{D138F86E-12E7-4590-A37A-99B43AA9460D}" destId="{212657E7-8952-4332-8E6A-286051DDBA1B}" srcOrd="4" destOrd="0" presId="urn:microsoft.com/office/officeart/2018/5/layout/CenteredIconLabelDescriptionList"/>
    <dgm:cxn modelId="{8B52EF3B-9CFB-4467-B940-F8018FE189C1}" type="presParOf" srcId="{E261286F-A2EC-4E37-A4BD-15187EDB2429}" destId="{B3958FCB-763F-4015-AAAA-57E8D97B216C}" srcOrd="1" destOrd="0" presId="urn:microsoft.com/office/officeart/2018/5/layout/CenteredIconLabelDescriptionList"/>
    <dgm:cxn modelId="{35FF68FA-4333-42A7-8319-5F4223F60D1E}" type="presParOf" srcId="{E261286F-A2EC-4E37-A4BD-15187EDB2429}" destId="{CDFE3E5F-F575-40E1-A18C-31F86446146E}" srcOrd="2" destOrd="0" presId="urn:microsoft.com/office/officeart/2018/5/layout/CenteredIconLabelDescriptionList"/>
    <dgm:cxn modelId="{A8A30FF4-4E50-4705-8BB3-0F4EC26A7AF0}" type="presParOf" srcId="{CDFE3E5F-F575-40E1-A18C-31F86446146E}" destId="{479C3050-B873-4E2C-9648-FD649732D7CB}" srcOrd="0" destOrd="0" presId="urn:microsoft.com/office/officeart/2018/5/layout/CenteredIconLabelDescriptionList"/>
    <dgm:cxn modelId="{CCBA0050-4529-4844-A1F2-24947F34DDAE}" type="presParOf" srcId="{CDFE3E5F-F575-40E1-A18C-31F86446146E}" destId="{CC4514BF-D70C-4486-B419-164E33A93370}" srcOrd="1" destOrd="0" presId="urn:microsoft.com/office/officeart/2018/5/layout/CenteredIconLabelDescriptionList"/>
    <dgm:cxn modelId="{D32F81CC-C43E-4DE2-B2BB-4DAA972AA699}" type="presParOf" srcId="{CDFE3E5F-F575-40E1-A18C-31F86446146E}" destId="{6A3EBFF9-7FA6-4D8A-9BE5-36F6973704B0}" srcOrd="2" destOrd="0" presId="urn:microsoft.com/office/officeart/2018/5/layout/CenteredIconLabelDescriptionList"/>
    <dgm:cxn modelId="{B0160359-64D5-4F79-A99A-34B9E725AD39}" type="presParOf" srcId="{CDFE3E5F-F575-40E1-A18C-31F86446146E}" destId="{41EB874A-C1CE-474D-A571-AC8E1F9A1715}" srcOrd="3" destOrd="0" presId="urn:microsoft.com/office/officeart/2018/5/layout/CenteredIconLabelDescriptionList"/>
    <dgm:cxn modelId="{4ACC5DCB-AC9D-4431-9631-C8B297A547A3}" type="presParOf" srcId="{CDFE3E5F-F575-40E1-A18C-31F86446146E}" destId="{C71729F5-910F-4556-B921-49E192B4CD6D}" srcOrd="4" destOrd="0" presId="urn:microsoft.com/office/officeart/2018/5/layout/CenteredIconLabelDescrip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28E8CFA-41F1-49A9-B890-C25BBDFB73F2}" type="doc">
      <dgm:prSet loTypeId="urn:microsoft.com/office/officeart/2005/8/layout/vList2" loCatId="list" qsTypeId="urn:microsoft.com/office/officeart/2005/8/quickstyle/simple4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86F0D9D5-3932-4013-9F5F-D026CB596592}">
      <dgm:prSet/>
      <dgm:spPr/>
      <dgm:t>
        <a:bodyPr/>
        <a:lstStyle/>
        <a:p>
          <a:r>
            <a:rPr lang="cs-CZ" baseline="0"/>
            <a:t>Dynamika vztahu</a:t>
          </a:r>
          <a:endParaRPr lang="en-US"/>
        </a:p>
      </dgm:t>
    </dgm:pt>
    <dgm:pt modelId="{29F7A791-12B8-4F8D-B933-E4F4FF2E97B9}" type="parTrans" cxnId="{52895AA3-30AF-4E7D-98AF-CD5A11AAB8C1}">
      <dgm:prSet/>
      <dgm:spPr/>
      <dgm:t>
        <a:bodyPr/>
        <a:lstStyle/>
        <a:p>
          <a:endParaRPr lang="en-US"/>
        </a:p>
      </dgm:t>
    </dgm:pt>
    <dgm:pt modelId="{513E8546-9CED-4543-8B14-7042FDB69B7A}" type="sibTrans" cxnId="{52895AA3-30AF-4E7D-98AF-CD5A11AAB8C1}">
      <dgm:prSet/>
      <dgm:spPr/>
      <dgm:t>
        <a:bodyPr/>
        <a:lstStyle/>
        <a:p>
          <a:endParaRPr lang="en-US"/>
        </a:p>
      </dgm:t>
    </dgm:pt>
    <dgm:pt modelId="{5DEC5205-AFF4-4F4F-AE24-B446ACDF5198}">
      <dgm:prSet/>
      <dgm:spPr/>
      <dgm:t>
        <a:bodyPr/>
        <a:lstStyle/>
        <a:p>
          <a:r>
            <a:rPr lang="cs-CZ" baseline="0"/>
            <a:t>Správní rada: „Co“ a „Proč“</a:t>
          </a:r>
          <a:endParaRPr lang="en-US"/>
        </a:p>
      </dgm:t>
    </dgm:pt>
    <dgm:pt modelId="{3075858F-0F71-45A8-8008-929BF4B41AAA}" type="parTrans" cxnId="{51FC91DD-2B31-4059-83AB-D788D8BCC881}">
      <dgm:prSet/>
      <dgm:spPr/>
      <dgm:t>
        <a:bodyPr/>
        <a:lstStyle/>
        <a:p>
          <a:endParaRPr lang="en-US"/>
        </a:p>
      </dgm:t>
    </dgm:pt>
    <dgm:pt modelId="{E8B97A62-B366-4B13-AA24-B908956FE533}" type="sibTrans" cxnId="{51FC91DD-2B31-4059-83AB-D788D8BCC881}">
      <dgm:prSet/>
      <dgm:spPr/>
      <dgm:t>
        <a:bodyPr/>
        <a:lstStyle/>
        <a:p>
          <a:endParaRPr lang="en-US"/>
        </a:p>
      </dgm:t>
    </dgm:pt>
    <dgm:pt modelId="{3523AB06-0CEF-4635-BCFA-1DEFA1AA92E6}">
      <dgm:prSet/>
      <dgm:spPr/>
      <dgm:t>
        <a:bodyPr/>
        <a:lstStyle/>
        <a:p>
          <a:r>
            <a:rPr lang="cs-CZ" baseline="0"/>
            <a:t>Management: „Jak“ a „Kdy“</a:t>
          </a:r>
          <a:endParaRPr lang="en-US"/>
        </a:p>
      </dgm:t>
    </dgm:pt>
    <dgm:pt modelId="{B9F92806-CDB6-46DC-ABA7-FDFEB4182EF3}" type="parTrans" cxnId="{9BCB2DC5-918C-4822-A769-6940E3E4278C}">
      <dgm:prSet/>
      <dgm:spPr/>
      <dgm:t>
        <a:bodyPr/>
        <a:lstStyle/>
        <a:p>
          <a:endParaRPr lang="en-US"/>
        </a:p>
      </dgm:t>
    </dgm:pt>
    <dgm:pt modelId="{DE8E16D6-412D-4F62-B40F-F5070E72F42C}" type="sibTrans" cxnId="{9BCB2DC5-918C-4822-A769-6940E3E4278C}">
      <dgm:prSet/>
      <dgm:spPr/>
      <dgm:t>
        <a:bodyPr/>
        <a:lstStyle/>
        <a:p>
          <a:endParaRPr lang="en-US"/>
        </a:p>
      </dgm:t>
    </dgm:pt>
    <dgm:pt modelId="{7523031B-B43B-40A1-9AA7-CF93965997F2}">
      <dgm:prSet/>
      <dgm:spPr/>
      <dgm:t>
        <a:bodyPr/>
        <a:lstStyle/>
        <a:p>
          <a:r>
            <a:rPr lang="cs-CZ" baseline="0"/>
            <a:t>Efektivní spolupráce</a:t>
          </a:r>
          <a:endParaRPr lang="en-US"/>
        </a:p>
      </dgm:t>
    </dgm:pt>
    <dgm:pt modelId="{6DFC1219-0D6F-49A8-9671-FE52D6075105}" type="parTrans" cxnId="{A4BA7A16-0102-4B45-879D-5D888D1963DF}">
      <dgm:prSet/>
      <dgm:spPr/>
      <dgm:t>
        <a:bodyPr/>
        <a:lstStyle/>
        <a:p>
          <a:endParaRPr lang="en-US"/>
        </a:p>
      </dgm:t>
    </dgm:pt>
    <dgm:pt modelId="{7613DD58-89AB-45DF-A04B-6BB6CE872E09}" type="sibTrans" cxnId="{A4BA7A16-0102-4B45-879D-5D888D1963DF}">
      <dgm:prSet/>
      <dgm:spPr/>
      <dgm:t>
        <a:bodyPr/>
        <a:lstStyle/>
        <a:p>
          <a:endParaRPr lang="en-US"/>
        </a:p>
      </dgm:t>
    </dgm:pt>
    <dgm:pt modelId="{3240A886-7A63-4DC5-A113-747D967DE786}">
      <dgm:prSet/>
      <dgm:spPr/>
      <dgm:t>
        <a:bodyPr/>
        <a:lstStyle/>
        <a:p>
          <a:r>
            <a:rPr lang="cs-CZ" baseline="0" dirty="0"/>
            <a:t>Pravidelná komunikace – schůzky, reporting</a:t>
          </a:r>
          <a:endParaRPr lang="en-US" dirty="0"/>
        </a:p>
      </dgm:t>
    </dgm:pt>
    <dgm:pt modelId="{5EE4741B-3527-4C08-9EBB-75F2AEBE61B9}" type="parTrans" cxnId="{6985E1AD-B45E-401E-A0BC-F7350CBBFB7A}">
      <dgm:prSet/>
      <dgm:spPr/>
      <dgm:t>
        <a:bodyPr/>
        <a:lstStyle/>
        <a:p>
          <a:endParaRPr lang="en-US"/>
        </a:p>
      </dgm:t>
    </dgm:pt>
    <dgm:pt modelId="{F3709845-D934-4A1F-A286-068C2D760C6B}" type="sibTrans" cxnId="{6985E1AD-B45E-401E-A0BC-F7350CBBFB7A}">
      <dgm:prSet/>
      <dgm:spPr/>
      <dgm:t>
        <a:bodyPr/>
        <a:lstStyle/>
        <a:p>
          <a:endParaRPr lang="en-US"/>
        </a:p>
      </dgm:t>
    </dgm:pt>
    <dgm:pt modelId="{07EAC886-2535-4861-AA3F-26C9185974FF}">
      <dgm:prSet/>
      <dgm:spPr/>
      <dgm:t>
        <a:bodyPr/>
        <a:lstStyle/>
        <a:p>
          <a:r>
            <a:rPr lang="cs-CZ" baseline="0"/>
            <a:t>Vzájemná důvěra</a:t>
          </a:r>
          <a:endParaRPr lang="en-US"/>
        </a:p>
      </dgm:t>
    </dgm:pt>
    <dgm:pt modelId="{00E8C3B1-531E-4E34-A984-E711CF838F91}" type="parTrans" cxnId="{7D797B56-E379-4F82-991E-3BAA11BD77AB}">
      <dgm:prSet/>
      <dgm:spPr/>
      <dgm:t>
        <a:bodyPr/>
        <a:lstStyle/>
        <a:p>
          <a:endParaRPr lang="en-US"/>
        </a:p>
      </dgm:t>
    </dgm:pt>
    <dgm:pt modelId="{752AA41D-8BD2-4926-B775-4F7269C05EC1}" type="sibTrans" cxnId="{7D797B56-E379-4F82-991E-3BAA11BD77AB}">
      <dgm:prSet/>
      <dgm:spPr/>
      <dgm:t>
        <a:bodyPr/>
        <a:lstStyle/>
        <a:p>
          <a:endParaRPr lang="en-US"/>
        </a:p>
      </dgm:t>
    </dgm:pt>
    <dgm:pt modelId="{14D376AC-DFAD-4A6E-A9E9-CDA1DA40A703}" type="pres">
      <dgm:prSet presAssocID="{428E8CFA-41F1-49A9-B890-C25BBDFB73F2}" presName="linear" presStyleCnt="0">
        <dgm:presLayoutVars>
          <dgm:animLvl val="lvl"/>
          <dgm:resizeHandles val="exact"/>
        </dgm:presLayoutVars>
      </dgm:prSet>
      <dgm:spPr/>
    </dgm:pt>
    <dgm:pt modelId="{ABFCCFBB-1C2B-4697-A926-1180C1CC4F0F}" type="pres">
      <dgm:prSet presAssocID="{86F0D9D5-3932-4013-9F5F-D026CB596592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B06F67F3-70E2-421E-B7BB-D7B1C64FDEB5}" type="pres">
      <dgm:prSet presAssocID="{86F0D9D5-3932-4013-9F5F-D026CB596592}" presName="childText" presStyleLbl="revTx" presStyleIdx="0" presStyleCnt="2">
        <dgm:presLayoutVars>
          <dgm:bulletEnabled val="1"/>
        </dgm:presLayoutVars>
      </dgm:prSet>
      <dgm:spPr/>
    </dgm:pt>
    <dgm:pt modelId="{67AAA8A1-25B8-4E56-AF2E-B9FA2C0EDD41}" type="pres">
      <dgm:prSet presAssocID="{7523031B-B43B-40A1-9AA7-CF93965997F2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B046FD04-62EF-4102-A9B1-4158267A26D4}" type="pres">
      <dgm:prSet presAssocID="{7523031B-B43B-40A1-9AA7-CF93965997F2}" presName="childText" presStyleLbl="revTx" presStyleIdx="1" presStyleCnt="2">
        <dgm:presLayoutVars>
          <dgm:bulletEnabled val="1"/>
        </dgm:presLayoutVars>
      </dgm:prSet>
      <dgm:spPr/>
    </dgm:pt>
  </dgm:ptLst>
  <dgm:cxnLst>
    <dgm:cxn modelId="{A4BA7A16-0102-4B45-879D-5D888D1963DF}" srcId="{428E8CFA-41F1-49A9-B890-C25BBDFB73F2}" destId="{7523031B-B43B-40A1-9AA7-CF93965997F2}" srcOrd="1" destOrd="0" parTransId="{6DFC1219-0D6F-49A8-9671-FE52D6075105}" sibTransId="{7613DD58-89AB-45DF-A04B-6BB6CE872E09}"/>
    <dgm:cxn modelId="{2B795820-0558-41A0-936F-A3FE487CAB0A}" type="presOf" srcId="{07EAC886-2535-4861-AA3F-26C9185974FF}" destId="{B046FD04-62EF-4102-A9B1-4158267A26D4}" srcOrd="0" destOrd="1" presId="urn:microsoft.com/office/officeart/2005/8/layout/vList2"/>
    <dgm:cxn modelId="{C25C8930-E342-4DB9-821C-8B57E80E4FAE}" type="presOf" srcId="{5DEC5205-AFF4-4F4F-AE24-B446ACDF5198}" destId="{B06F67F3-70E2-421E-B7BB-D7B1C64FDEB5}" srcOrd="0" destOrd="0" presId="urn:microsoft.com/office/officeart/2005/8/layout/vList2"/>
    <dgm:cxn modelId="{7ECE9A3A-0A74-4020-BB5D-72DB33444032}" type="presOf" srcId="{428E8CFA-41F1-49A9-B890-C25BBDFB73F2}" destId="{14D376AC-DFAD-4A6E-A9E9-CDA1DA40A703}" srcOrd="0" destOrd="0" presId="urn:microsoft.com/office/officeart/2005/8/layout/vList2"/>
    <dgm:cxn modelId="{BC949553-584F-454E-8F67-B9CE5866454C}" type="presOf" srcId="{7523031B-B43B-40A1-9AA7-CF93965997F2}" destId="{67AAA8A1-25B8-4E56-AF2E-B9FA2C0EDD41}" srcOrd="0" destOrd="0" presId="urn:microsoft.com/office/officeart/2005/8/layout/vList2"/>
    <dgm:cxn modelId="{7D797B56-E379-4F82-991E-3BAA11BD77AB}" srcId="{7523031B-B43B-40A1-9AA7-CF93965997F2}" destId="{07EAC886-2535-4861-AA3F-26C9185974FF}" srcOrd="1" destOrd="0" parTransId="{00E8C3B1-531E-4E34-A984-E711CF838F91}" sibTransId="{752AA41D-8BD2-4926-B775-4F7269C05EC1}"/>
    <dgm:cxn modelId="{7B609A8F-7C2C-462C-9DB1-CD78C54BE7F8}" type="presOf" srcId="{3523AB06-0CEF-4635-BCFA-1DEFA1AA92E6}" destId="{B06F67F3-70E2-421E-B7BB-D7B1C64FDEB5}" srcOrd="0" destOrd="1" presId="urn:microsoft.com/office/officeart/2005/8/layout/vList2"/>
    <dgm:cxn modelId="{52895AA3-30AF-4E7D-98AF-CD5A11AAB8C1}" srcId="{428E8CFA-41F1-49A9-B890-C25BBDFB73F2}" destId="{86F0D9D5-3932-4013-9F5F-D026CB596592}" srcOrd="0" destOrd="0" parTransId="{29F7A791-12B8-4F8D-B933-E4F4FF2E97B9}" sibTransId="{513E8546-9CED-4543-8B14-7042FDB69B7A}"/>
    <dgm:cxn modelId="{6985E1AD-B45E-401E-A0BC-F7350CBBFB7A}" srcId="{7523031B-B43B-40A1-9AA7-CF93965997F2}" destId="{3240A886-7A63-4DC5-A113-747D967DE786}" srcOrd="0" destOrd="0" parTransId="{5EE4741B-3527-4C08-9EBB-75F2AEBE61B9}" sibTransId="{F3709845-D934-4A1F-A286-068C2D760C6B}"/>
    <dgm:cxn modelId="{9BCB2DC5-918C-4822-A769-6940E3E4278C}" srcId="{86F0D9D5-3932-4013-9F5F-D026CB596592}" destId="{3523AB06-0CEF-4635-BCFA-1DEFA1AA92E6}" srcOrd="1" destOrd="0" parTransId="{B9F92806-CDB6-46DC-ABA7-FDFEB4182EF3}" sibTransId="{DE8E16D6-412D-4F62-B40F-F5070E72F42C}"/>
    <dgm:cxn modelId="{40ADF6CD-86F2-4525-BA24-81F2CB61BF23}" type="presOf" srcId="{86F0D9D5-3932-4013-9F5F-D026CB596592}" destId="{ABFCCFBB-1C2B-4697-A926-1180C1CC4F0F}" srcOrd="0" destOrd="0" presId="urn:microsoft.com/office/officeart/2005/8/layout/vList2"/>
    <dgm:cxn modelId="{76D18BD5-02E9-4F7C-B32F-B7F7B25D4B43}" type="presOf" srcId="{3240A886-7A63-4DC5-A113-747D967DE786}" destId="{B046FD04-62EF-4102-A9B1-4158267A26D4}" srcOrd="0" destOrd="0" presId="urn:microsoft.com/office/officeart/2005/8/layout/vList2"/>
    <dgm:cxn modelId="{51FC91DD-2B31-4059-83AB-D788D8BCC881}" srcId="{86F0D9D5-3932-4013-9F5F-D026CB596592}" destId="{5DEC5205-AFF4-4F4F-AE24-B446ACDF5198}" srcOrd="0" destOrd="0" parTransId="{3075858F-0F71-45A8-8008-929BF4B41AAA}" sibTransId="{E8B97A62-B366-4B13-AA24-B908956FE533}"/>
    <dgm:cxn modelId="{49EA2CF7-86E6-41F4-83F2-B23EABDF7E87}" type="presParOf" srcId="{14D376AC-DFAD-4A6E-A9E9-CDA1DA40A703}" destId="{ABFCCFBB-1C2B-4697-A926-1180C1CC4F0F}" srcOrd="0" destOrd="0" presId="urn:microsoft.com/office/officeart/2005/8/layout/vList2"/>
    <dgm:cxn modelId="{1FC09D42-1C58-4F88-8308-BAFD8EBD242D}" type="presParOf" srcId="{14D376AC-DFAD-4A6E-A9E9-CDA1DA40A703}" destId="{B06F67F3-70E2-421E-B7BB-D7B1C64FDEB5}" srcOrd="1" destOrd="0" presId="urn:microsoft.com/office/officeart/2005/8/layout/vList2"/>
    <dgm:cxn modelId="{D5380B47-9152-466A-B4CE-2C8A6EFB8B94}" type="presParOf" srcId="{14D376AC-DFAD-4A6E-A9E9-CDA1DA40A703}" destId="{67AAA8A1-25B8-4E56-AF2E-B9FA2C0EDD41}" srcOrd="2" destOrd="0" presId="urn:microsoft.com/office/officeart/2005/8/layout/vList2"/>
    <dgm:cxn modelId="{4A10266C-3870-433E-ACBE-D7E07FD649FD}" type="presParOf" srcId="{14D376AC-DFAD-4A6E-A9E9-CDA1DA40A703}" destId="{B046FD04-62EF-4102-A9B1-4158267A26D4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4524B02-D488-48D5-A5B8-83F557DE8EFA}" type="doc">
      <dgm:prSet loTypeId="urn:microsoft.com/office/officeart/2005/8/layout/vList2" loCatId="list" qsTypeId="urn:microsoft.com/office/officeart/2005/8/quickstyle/simple4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928E2058-34C5-494B-9953-06CEEC17ECA4}">
      <dgm:prSet/>
      <dgm:spPr/>
      <dgm:t>
        <a:bodyPr/>
        <a:lstStyle/>
        <a:p>
          <a:r>
            <a:rPr lang="cs-CZ" baseline="0"/>
            <a:t>Neopisuje nadační listinu</a:t>
          </a:r>
          <a:endParaRPr lang="en-US"/>
        </a:p>
      </dgm:t>
    </dgm:pt>
    <dgm:pt modelId="{8F7A0CBE-F6B2-431E-9CBD-8FDA4740D3EB}" type="parTrans" cxnId="{30FAD15C-3B10-4BF9-BB4D-5E1CEFE0A70B}">
      <dgm:prSet/>
      <dgm:spPr/>
      <dgm:t>
        <a:bodyPr/>
        <a:lstStyle/>
        <a:p>
          <a:endParaRPr lang="en-US"/>
        </a:p>
      </dgm:t>
    </dgm:pt>
    <dgm:pt modelId="{156E9F5F-E937-4082-AEA0-0005BA92065E}" type="sibTrans" cxnId="{30FAD15C-3B10-4BF9-BB4D-5E1CEFE0A70B}">
      <dgm:prSet/>
      <dgm:spPr/>
      <dgm:t>
        <a:bodyPr/>
        <a:lstStyle/>
        <a:p>
          <a:endParaRPr lang="en-US"/>
        </a:p>
      </dgm:t>
    </dgm:pt>
    <dgm:pt modelId="{646B3672-26F9-40C5-B53B-0FD48DB40211}">
      <dgm:prSet/>
      <dgm:spPr/>
      <dgm:t>
        <a:bodyPr/>
        <a:lstStyle/>
        <a:p>
          <a:r>
            <a:rPr lang="cs-CZ" baseline="0"/>
            <a:t>Upraví </a:t>
          </a:r>
          <a:endParaRPr lang="en-US"/>
        </a:p>
      </dgm:t>
    </dgm:pt>
    <dgm:pt modelId="{22F2E3C2-23C9-46E6-86C8-4E5704037E18}" type="parTrans" cxnId="{2E25114F-BCAC-4D01-8F6D-3883D52506FA}">
      <dgm:prSet/>
      <dgm:spPr/>
      <dgm:t>
        <a:bodyPr/>
        <a:lstStyle/>
        <a:p>
          <a:endParaRPr lang="en-US"/>
        </a:p>
      </dgm:t>
    </dgm:pt>
    <dgm:pt modelId="{EB1F495C-5853-42F1-82A4-79A771DE509E}" type="sibTrans" cxnId="{2E25114F-BCAC-4D01-8F6D-3883D52506FA}">
      <dgm:prSet/>
      <dgm:spPr/>
      <dgm:t>
        <a:bodyPr/>
        <a:lstStyle/>
        <a:p>
          <a:endParaRPr lang="en-US"/>
        </a:p>
      </dgm:t>
    </dgm:pt>
    <dgm:pt modelId="{748C5EF3-AAA4-4DD6-BB49-5192F5D14184}">
      <dgm:prSet/>
      <dgm:spPr/>
      <dgm:t>
        <a:bodyPr/>
        <a:lstStyle/>
        <a:p>
          <a:r>
            <a:rPr lang="cs-CZ" baseline="0"/>
            <a:t>vzájemné vztahy správní rady, kontrolního orgánu a managementu</a:t>
          </a:r>
          <a:endParaRPr lang="en-US"/>
        </a:p>
      </dgm:t>
    </dgm:pt>
    <dgm:pt modelId="{1F9C1781-C6CB-4509-B312-49319A087C75}" type="parTrans" cxnId="{6AD2E773-6884-4B66-839D-BEEEF30A2061}">
      <dgm:prSet/>
      <dgm:spPr/>
      <dgm:t>
        <a:bodyPr/>
        <a:lstStyle/>
        <a:p>
          <a:endParaRPr lang="en-US"/>
        </a:p>
      </dgm:t>
    </dgm:pt>
    <dgm:pt modelId="{E14E0984-11D3-4ECC-A384-F535511758A1}" type="sibTrans" cxnId="{6AD2E773-6884-4B66-839D-BEEEF30A2061}">
      <dgm:prSet/>
      <dgm:spPr/>
      <dgm:t>
        <a:bodyPr/>
        <a:lstStyle/>
        <a:p>
          <a:endParaRPr lang="en-US"/>
        </a:p>
      </dgm:t>
    </dgm:pt>
    <dgm:pt modelId="{5C44B42A-B5EB-46F1-85DF-DB81BF86BFDF}">
      <dgm:prSet/>
      <dgm:spPr/>
      <dgm:t>
        <a:bodyPr/>
        <a:lstStyle/>
        <a:p>
          <a:r>
            <a:rPr lang="cs-CZ" baseline="0"/>
            <a:t>Podrobnosti činnosti</a:t>
          </a:r>
          <a:endParaRPr lang="en-US"/>
        </a:p>
      </dgm:t>
    </dgm:pt>
    <dgm:pt modelId="{31F7DF15-B270-4740-B523-61E006E12D07}" type="parTrans" cxnId="{4C616F47-4C17-4523-9742-E0F061F44F63}">
      <dgm:prSet/>
      <dgm:spPr/>
      <dgm:t>
        <a:bodyPr/>
        <a:lstStyle/>
        <a:p>
          <a:endParaRPr lang="en-US"/>
        </a:p>
      </dgm:t>
    </dgm:pt>
    <dgm:pt modelId="{487F53E1-4C0C-4459-9452-37A887429376}" type="sibTrans" cxnId="{4C616F47-4C17-4523-9742-E0F061F44F63}">
      <dgm:prSet/>
      <dgm:spPr/>
      <dgm:t>
        <a:bodyPr/>
        <a:lstStyle/>
        <a:p>
          <a:endParaRPr lang="en-US"/>
        </a:p>
      </dgm:t>
    </dgm:pt>
    <dgm:pt modelId="{A7BCBEBC-06B6-45B4-9CBD-4F18334E1EF0}">
      <dgm:prSet/>
      <dgm:spPr/>
      <dgm:t>
        <a:bodyPr/>
        <a:lstStyle/>
        <a:p>
          <a:r>
            <a:rPr lang="cs-CZ" baseline="0"/>
            <a:t>U nadace podmínky poskytování nadačních příspěvků a popř. okruh destinatářů</a:t>
          </a:r>
          <a:endParaRPr lang="en-US"/>
        </a:p>
      </dgm:t>
    </dgm:pt>
    <dgm:pt modelId="{AC391B54-2AC8-4766-81EE-5B47262CEC21}" type="parTrans" cxnId="{15534F23-D945-4A5A-9254-E02AC53F0E86}">
      <dgm:prSet/>
      <dgm:spPr/>
      <dgm:t>
        <a:bodyPr/>
        <a:lstStyle/>
        <a:p>
          <a:endParaRPr lang="en-US"/>
        </a:p>
      </dgm:t>
    </dgm:pt>
    <dgm:pt modelId="{28F1B1C2-6721-40D4-9284-E6A6980460E6}" type="sibTrans" cxnId="{15534F23-D945-4A5A-9254-E02AC53F0E86}">
      <dgm:prSet/>
      <dgm:spPr/>
      <dgm:t>
        <a:bodyPr/>
        <a:lstStyle/>
        <a:p>
          <a:endParaRPr lang="en-US"/>
        </a:p>
      </dgm:t>
    </dgm:pt>
    <dgm:pt modelId="{A5CBB966-0A1C-4BD6-8512-5AE5F7D7A12F}" type="pres">
      <dgm:prSet presAssocID="{E4524B02-D488-48D5-A5B8-83F557DE8EFA}" presName="linear" presStyleCnt="0">
        <dgm:presLayoutVars>
          <dgm:animLvl val="lvl"/>
          <dgm:resizeHandles val="exact"/>
        </dgm:presLayoutVars>
      </dgm:prSet>
      <dgm:spPr/>
    </dgm:pt>
    <dgm:pt modelId="{1C24EAE8-2524-415A-B2A8-350D47F3B2DB}" type="pres">
      <dgm:prSet presAssocID="{928E2058-34C5-494B-9953-06CEEC17ECA4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96AEB7A3-9F3C-425A-8737-DF24090480D5}" type="pres">
      <dgm:prSet presAssocID="{156E9F5F-E937-4082-AEA0-0005BA92065E}" presName="spacer" presStyleCnt="0"/>
      <dgm:spPr/>
    </dgm:pt>
    <dgm:pt modelId="{DDB3C605-260F-42F4-A459-6CCB1FCAEBB2}" type="pres">
      <dgm:prSet presAssocID="{646B3672-26F9-40C5-B53B-0FD48DB40211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1D06058D-5E88-443C-A949-2D0E1D38ECAA}" type="pres">
      <dgm:prSet presAssocID="{646B3672-26F9-40C5-B53B-0FD48DB40211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FB50F309-8DC5-4D34-9289-07C58E1E0765}" type="presOf" srcId="{646B3672-26F9-40C5-B53B-0FD48DB40211}" destId="{DDB3C605-260F-42F4-A459-6CCB1FCAEBB2}" srcOrd="0" destOrd="0" presId="urn:microsoft.com/office/officeart/2005/8/layout/vList2"/>
    <dgm:cxn modelId="{82299E11-3B0A-4DE9-BB2F-5D8ACE14F6A4}" type="presOf" srcId="{E4524B02-D488-48D5-A5B8-83F557DE8EFA}" destId="{A5CBB966-0A1C-4BD6-8512-5AE5F7D7A12F}" srcOrd="0" destOrd="0" presId="urn:microsoft.com/office/officeart/2005/8/layout/vList2"/>
    <dgm:cxn modelId="{15534F23-D945-4A5A-9254-E02AC53F0E86}" srcId="{646B3672-26F9-40C5-B53B-0FD48DB40211}" destId="{A7BCBEBC-06B6-45B4-9CBD-4F18334E1EF0}" srcOrd="2" destOrd="0" parTransId="{AC391B54-2AC8-4766-81EE-5B47262CEC21}" sibTransId="{28F1B1C2-6721-40D4-9284-E6A6980460E6}"/>
    <dgm:cxn modelId="{8A1DE238-3D27-43BF-A156-5F5FEC1E36FC}" type="presOf" srcId="{748C5EF3-AAA4-4DD6-BB49-5192F5D14184}" destId="{1D06058D-5E88-443C-A949-2D0E1D38ECAA}" srcOrd="0" destOrd="0" presId="urn:microsoft.com/office/officeart/2005/8/layout/vList2"/>
    <dgm:cxn modelId="{30FAD15C-3B10-4BF9-BB4D-5E1CEFE0A70B}" srcId="{E4524B02-D488-48D5-A5B8-83F557DE8EFA}" destId="{928E2058-34C5-494B-9953-06CEEC17ECA4}" srcOrd="0" destOrd="0" parTransId="{8F7A0CBE-F6B2-431E-9CBD-8FDA4740D3EB}" sibTransId="{156E9F5F-E937-4082-AEA0-0005BA92065E}"/>
    <dgm:cxn modelId="{4C616F47-4C17-4523-9742-E0F061F44F63}" srcId="{646B3672-26F9-40C5-B53B-0FD48DB40211}" destId="{5C44B42A-B5EB-46F1-85DF-DB81BF86BFDF}" srcOrd="1" destOrd="0" parTransId="{31F7DF15-B270-4740-B523-61E006E12D07}" sibTransId="{487F53E1-4C0C-4459-9452-37A887429376}"/>
    <dgm:cxn modelId="{2E25114F-BCAC-4D01-8F6D-3883D52506FA}" srcId="{E4524B02-D488-48D5-A5B8-83F557DE8EFA}" destId="{646B3672-26F9-40C5-B53B-0FD48DB40211}" srcOrd="1" destOrd="0" parTransId="{22F2E3C2-23C9-46E6-86C8-4E5704037E18}" sibTransId="{EB1F495C-5853-42F1-82A4-79A771DE509E}"/>
    <dgm:cxn modelId="{6AD2E773-6884-4B66-839D-BEEEF30A2061}" srcId="{646B3672-26F9-40C5-B53B-0FD48DB40211}" destId="{748C5EF3-AAA4-4DD6-BB49-5192F5D14184}" srcOrd="0" destOrd="0" parTransId="{1F9C1781-C6CB-4509-B312-49319A087C75}" sibTransId="{E14E0984-11D3-4ECC-A384-F535511758A1}"/>
    <dgm:cxn modelId="{B6096EC5-326D-40D1-9FF5-1398835ADD8C}" type="presOf" srcId="{928E2058-34C5-494B-9953-06CEEC17ECA4}" destId="{1C24EAE8-2524-415A-B2A8-350D47F3B2DB}" srcOrd="0" destOrd="0" presId="urn:microsoft.com/office/officeart/2005/8/layout/vList2"/>
    <dgm:cxn modelId="{6EDF19ED-9E9F-439E-8EE7-B7EC2F4358A6}" type="presOf" srcId="{A7BCBEBC-06B6-45B4-9CBD-4F18334E1EF0}" destId="{1D06058D-5E88-443C-A949-2D0E1D38ECAA}" srcOrd="0" destOrd="2" presId="urn:microsoft.com/office/officeart/2005/8/layout/vList2"/>
    <dgm:cxn modelId="{CBF664EE-9E7D-43D1-A914-8DC92D690F03}" type="presOf" srcId="{5C44B42A-B5EB-46F1-85DF-DB81BF86BFDF}" destId="{1D06058D-5E88-443C-A949-2D0E1D38ECAA}" srcOrd="0" destOrd="1" presId="urn:microsoft.com/office/officeart/2005/8/layout/vList2"/>
    <dgm:cxn modelId="{6A46BD54-F43A-4167-9FE3-17E325ADFB89}" type="presParOf" srcId="{A5CBB966-0A1C-4BD6-8512-5AE5F7D7A12F}" destId="{1C24EAE8-2524-415A-B2A8-350D47F3B2DB}" srcOrd="0" destOrd="0" presId="urn:microsoft.com/office/officeart/2005/8/layout/vList2"/>
    <dgm:cxn modelId="{2E9D9516-698B-40A6-A475-75B9457644E9}" type="presParOf" srcId="{A5CBB966-0A1C-4BD6-8512-5AE5F7D7A12F}" destId="{96AEB7A3-9F3C-425A-8737-DF24090480D5}" srcOrd="1" destOrd="0" presId="urn:microsoft.com/office/officeart/2005/8/layout/vList2"/>
    <dgm:cxn modelId="{D9710C49-B811-413E-A9ED-A638798A989B}" type="presParOf" srcId="{A5CBB966-0A1C-4BD6-8512-5AE5F7D7A12F}" destId="{DDB3C605-260F-42F4-A459-6CCB1FCAEBB2}" srcOrd="2" destOrd="0" presId="urn:microsoft.com/office/officeart/2005/8/layout/vList2"/>
    <dgm:cxn modelId="{8EC8A25D-EAE8-4D63-A8F9-920894E0892D}" type="presParOf" srcId="{A5CBB966-0A1C-4BD6-8512-5AE5F7D7A12F}" destId="{1D06058D-5E88-443C-A949-2D0E1D38ECAA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BD7CB43-3392-4238-A7D6-98B95549741D}" type="doc">
      <dgm:prSet loTypeId="urn:microsoft.com/office/officeart/2005/8/layout/vList2" loCatId="list" qsTypeId="urn:microsoft.com/office/officeart/2005/8/quickstyle/simple4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0AAEE252-9F60-4313-A297-8618836F110E}">
      <dgm:prSet/>
      <dgm:spPr/>
      <dgm:t>
        <a:bodyPr/>
        <a:lstStyle/>
        <a:p>
          <a:r>
            <a:rPr lang="cs-CZ" dirty="0"/>
            <a:t>Zprávy Ministerstva financí České republiky pro finanční orgány obcí a krajů, Číslo 1, ročník 2025 ze dne 28.května 2025 </a:t>
          </a:r>
          <a:endParaRPr lang="en-US" dirty="0"/>
        </a:p>
      </dgm:t>
    </dgm:pt>
    <dgm:pt modelId="{EBD84107-2509-4366-8CEE-1C15FBE35CE4}" type="parTrans" cxnId="{D1A2D4F9-3814-4918-80C7-19B8D3FB8689}">
      <dgm:prSet/>
      <dgm:spPr/>
      <dgm:t>
        <a:bodyPr/>
        <a:lstStyle/>
        <a:p>
          <a:endParaRPr lang="en-US"/>
        </a:p>
      </dgm:t>
    </dgm:pt>
    <dgm:pt modelId="{9FCEBE40-CD0C-4387-81C4-9B0D4AE9AEB1}" type="sibTrans" cxnId="{D1A2D4F9-3814-4918-80C7-19B8D3FB8689}">
      <dgm:prSet/>
      <dgm:spPr/>
      <dgm:t>
        <a:bodyPr/>
        <a:lstStyle/>
        <a:p>
          <a:endParaRPr lang="en-US"/>
        </a:p>
      </dgm:t>
    </dgm:pt>
    <dgm:pt modelId="{8FE240C4-1F2A-4D1C-AB43-D2B264F65668}">
      <dgm:prSet custT="1"/>
      <dgm:spPr/>
      <dgm:t>
        <a:bodyPr/>
        <a:lstStyle/>
        <a:p>
          <a:r>
            <a:rPr lang="cs-CZ" sz="2400" dirty="0"/>
            <a:t>Konstatována nelegálnost založení nadací a NF ÚSC pro rozpor s §23 zákona č.250/2000 Sb. (RPÚR)</a:t>
          </a:r>
          <a:endParaRPr lang="en-US" sz="2400" dirty="0"/>
        </a:p>
      </dgm:t>
    </dgm:pt>
    <dgm:pt modelId="{C76AC3A6-4012-42EF-B6E1-8BB010544364}" type="parTrans" cxnId="{7AFE2E17-1EFF-4972-9FF2-A2CBBF65CFA1}">
      <dgm:prSet/>
      <dgm:spPr/>
      <dgm:t>
        <a:bodyPr/>
        <a:lstStyle/>
        <a:p>
          <a:endParaRPr lang="en-US"/>
        </a:p>
      </dgm:t>
    </dgm:pt>
    <dgm:pt modelId="{2A8C2E18-5BC3-4AB0-AD3E-E64E8F38ECD0}" type="sibTrans" cxnId="{7AFE2E17-1EFF-4972-9FF2-A2CBBF65CFA1}">
      <dgm:prSet/>
      <dgm:spPr/>
      <dgm:t>
        <a:bodyPr/>
        <a:lstStyle/>
        <a:p>
          <a:endParaRPr lang="en-US"/>
        </a:p>
      </dgm:t>
    </dgm:pt>
    <dgm:pt modelId="{C7DEFF48-4E6C-42D4-A0A4-BC3309F99247}">
      <dgm:prSet custT="1"/>
      <dgm:spPr/>
      <dgm:t>
        <a:bodyPr/>
        <a:lstStyle/>
        <a:p>
          <a:r>
            <a:rPr lang="cs-CZ" sz="2400" dirty="0"/>
            <a:t>Výzva ke zrušení do 26.11.2025</a:t>
          </a:r>
          <a:endParaRPr lang="en-US" sz="2400" dirty="0"/>
        </a:p>
      </dgm:t>
    </dgm:pt>
    <dgm:pt modelId="{35270C45-EB71-49AB-9AAE-1D676A61AC6F}" type="parTrans" cxnId="{3E365E00-59AB-4772-A33A-AFC771237DDD}">
      <dgm:prSet/>
      <dgm:spPr/>
      <dgm:t>
        <a:bodyPr/>
        <a:lstStyle/>
        <a:p>
          <a:endParaRPr lang="en-US"/>
        </a:p>
      </dgm:t>
    </dgm:pt>
    <dgm:pt modelId="{03722A08-1FFA-43E3-840E-673B1A4E9160}" type="sibTrans" cxnId="{3E365E00-59AB-4772-A33A-AFC771237DDD}">
      <dgm:prSet/>
      <dgm:spPr/>
      <dgm:t>
        <a:bodyPr/>
        <a:lstStyle/>
        <a:p>
          <a:endParaRPr lang="en-US"/>
        </a:p>
      </dgm:t>
    </dgm:pt>
    <dgm:pt modelId="{E3E17D81-7ADA-4C79-9EFC-B0EFF9A61C13}">
      <dgm:prSet custT="1"/>
      <dgm:spPr/>
      <dgm:t>
        <a:bodyPr/>
        <a:lstStyle/>
        <a:p>
          <a:r>
            <a:rPr lang="cs-CZ" sz="2400" dirty="0"/>
            <a:t>Po marném uplynutí lhůty MF návrh na jejich prohlášení za neplatné podle § 129 OZ</a:t>
          </a:r>
          <a:endParaRPr lang="en-US" sz="2400" dirty="0"/>
        </a:p>
      </dgm:t>
    </dgm:pt>
    <dgm:pt modelId="{AA1C6E87-1E21-4F54-8E86-47721F3470E2}" type="parTrans" cxnId="{262BA101-C566-4601-8260-774FB56FB820}">
      <dgm:prSet/>
      <dgm:spPr/>
      <dgm:t>
        <a:bodyPr/>
        <a:lstStyle/>
        <a:p>
          <a:endParaRPr lang="en-US"/>
        </a:p>
      </dgm:t>
    </dgm:pt>
    <dgm:pt modelId="{2FD630D4-9BF4-4835-BC57-6FA965E5D048}" type="sibTrans" cxnId="{262BA101-C566-4601-8260-774FB56FB820}">
      <dgm:prSet/>
      <dgm:spPr/>
      <dgm:t>
        <a:bodyPr/>
        <a:lstStyle/>
        <a:p>
          <a:endParaRPr lang="en-US"/>
        </a:p>
      </dgm:t>
    </dgm:pt>
    <dgm:pt modelId="{55FB9C2C-DE4D-48A3-9084-82B6FD0FABC0}">
      <dgm:prSet/>
      <dgm:spPr/>
      <dgm:t>
        <a:bodyPr/>
        <a:lstStyle/>
        <a:p>
          <a:r>
            <a:rPr lang="cs-CZ"/>
            <a:t>Postoj SMO a VLF RVNNO</a:t>
          </a:r>
          <a:endParaRPr lang="en-US"/>
        </a:p>
      </dgm:t>
    </dgm:pt>
    <dgm:pt modelId="{4698A43E-6E12-4C6F-8808-F59BC5AF9D52}" type="parTrans" cxnId="{CDD13A1C-E1AB-488A-9CE2-709DA5E0B07B}">
      <dgm:prSet/>
      <dgm:spPr/>
      <dgm:t>
        <a:bodyPr/>
        <a:lstStyle/>
        <a:p>
          <a:endParaRPr lang="en-US"/>
        </a:p>
      </dgm:t>
    </dgm:pt>
    <dgm:pt modelId="{8EEEAC07-8280-4B73-89B3-2D9E8CBEAA4C}" type="sibTrans" cxnId="{CDD13A1C-E1AB-488A-9CE2-709DA5E0B07B}">
      <dgm:prSet/>
      <dgm:spPr/>
      <dgm:t>
        <a:bodyPr/>
        <a:lstStyle/>
        <a:p>
          <a:endParaRPr lang="en-US"/>
        </a:p>
      </dgm:t>
    </dgm:pt>
    <dgm:pt modelId="{66C90366-41C4-47D9-80A5-81D83EF4017D}" type="pres">
      <dgm:prSet presAssocID="{5BD7CB43-3392-4238-A7D6-98B95549741D}" presName="linear" presStyleCnt="0">
        <dgm:presLayoutVars>
          <dgm:animLvl val="lvl"/>
          <dgm:resizeHandles val="exact"/>
        </dgm:presLayoutVars>
      </dgm:prSet>
      <dgm:spPr/>
    </dgm:pt>
    <dgm:pt modelId="{A49A24B5-C5B5-486B-9460-9E6E7B1EB91A}" type="pres">
      <dgm:prSet presAssocID="{0AAEE252-9F60-4313-A297-8618836F110E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C79ECB18-D35A-41FC-82B6-87B65E6E46BA}" type="pres">
      <dgm:prSet presAssocID="{0AAEE252-9F60-4313-A297-8618836F110E}" presName="childText" presStyleLbl="revTx" presStyleIdx="0" presStyleCnt="1">
        <dgm:presLayoutVars>
          <dgm:bulletEnabled val="1"/>
        </dgm:presLayoutVars>
      </dgm:prSet>
      <dgm:spPr/>
    </dgm:pt>
    <dgm:pt modelId="{8D87C5A0-3671-4F22-B1C7-43F152ECF286}" type="pres">
      <dgm:prSet presAssocID="{55FB9C2C-DE4D-48A3-9084-82B6FD0FABC0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3E365E00-59AB-4772-A33A-AFC771237DDD}" srcId="{0AAEE252-9F60-4313-A297-8618836F110E}" destId="{C7DEFF48-4E6C-42D4-A0A4-BC3309F99247}" srcOrd="1" destOrd="0" parTransId="{35270C45-EB71-49AB-9AAE-1D676A61AC6F}" sibTransId="{03722A08-1FFA-43E3-840E-673B1A4E9160}"/>
    <dgm:cxn modelId="{262BA101-C566-4601-8260-774FB56FB820}" srcId="{0AAEE252-9F60-4313-A297-8618836F110E}" destId="{E3E17D81-7ADA-4C79-9EFC-B0EFF9A61C13}" srcOrd="2" destOrd="0" parTransId="{AA1C6E87-1E21-4F54-8E86-47721F3470E2}" sibTransId="{2FD630D4-9BF4-4835-BC57-6FA965E5D048}"/>
    <dgm:cxn modelId="{BDBF000B-8170-4D0F-9DE4-98079F7ED307}" type="presOf" srcId="{C7DEFF48-4E6C-42D4-A0A4-BC3309F99247}" destId="{C79ECB18-D35A-41FC-82B6-87B65E6E46BA}" srcOrd="0" destOrd="1" presId="urn:microsoft.com/office/officeart/2005/8/layout/vList2"/>
    <dgm:cxn modelId="{7AFE2E17-1EFF-4972-9FF2-A2CBBF65CFA1}" srcId="{0AAEE252-9F60-4313-A297-8618836F110E}" destId="{8FE240C4-1F2A-4D1C-AB43-D2B264F65668}" srcOrd="0" destOrd="0" parTransId="{C76AC3A6-4012-42EF-B6E1-8BB010544364}" sibTransId="{2A8C2E18-5BC3-4AB0-AD3E-E64E8F38ECD0}"/>
    <dgm:cxn modelId="{B4D12119-2088-4355-B0D8-6E2AC325719B}" type="presOf" srcId="{8FE240C4-1F2A-4D1C-AB43-D2B264F65668}" destId="{C79ECB18-D35A-41FC-82B6-87B65E6E46BA}" srcOrd="0" destOrd="0" presId="urn:microsoft.com/office/officeart/2005/8/layout/vList2"/>
    <dgm:cxn modelId="{CDD13A1C-E1AB-488A-9CE2-709DA5E0B07B}" srcId="{5BD7CB43-3392-4238-A7D6-98B95549741D}" destId="{55FB9C2C-DE4D-48A3-9084-82B6FD0FABC0}" srcOrd="1" destOrd="0" parTransId="{4698A43E-6E12-4C6F-8808-F59BC5AF9D52}" sibTransId="{8EEEAC07-8280-4B73-89B3-2D9E8CBEAA4C}"/>
    <dgm:cxn modelId="{1F369F5B-1022-40B3-BCC1-ECC4D3ACDF21}" type="presOf" srcId="{5BD7CB43-3392-4238-A7D6-98B95549741D}" destId="{66C90366-41C4-47D9-80A5-81D83EF4017D}" srcOrd="0" destOrd="0" presId="urn:microsoft.com/office/officeart/2005/8/layout/vList2"/>
    <dgm:cxn modelId="{97D78B47-787A-419A-A719-A1A2D9E8A846}" type="presOf" srcId="{E3E17D81-7ADA-4C79-9EFC-B0EFF9A61C13}" destId="{C79ECB18-D35A-41FC-82B6-87B65E6E46BA}" srcOrd="0" destOrd="2" presId="urn:microsoft.com/office/officeart/2005/8/layout/vList2"/>
    <dgm:cxn modelId="{FD3C658A-E092-417D-919C-170E94350065}" type="presOf" srcId="{55FB9C2C-DE4D-48A3-9084-82B6FD0FABC0}" destId="{8D87C5A0-3671-4F22-B1C7-43F152ECF286}" srcOrd="0" destOrd="0" presId="urn:microsoft.com/office/officeart/2005/8/layout/vList2"/>
    <dgm:cxn modelId="{D1A2D4F9-3814-4918-80C7-19B8D3FB8689}" srcId="{5BD7CB43-3392-4238-A7D6-98B95549741D}" destId="{0AAEE252-9F60-4313-A297-8618836F110E}" srcOrd="0" destOrd="0" parTransId="{EBD84107-2509-4366-8CEE-1C15FBE35CE4}" sibTransId="{9FCEBE40-CD0C-4387-81C4-9B0D4AE9AEB1}"/>
    <dgm:cxn modelId="{B157BFFD-1C37-4CB1-B0BE-3D17788BBE2A}" type="presOf" srcId="{0AAEE252-9F60-4313-A297-8618836F110E}" destId="{A49A24B5-C5B5-486B-9460-9E6E7B1EB91A}" srcOrd="0" destOrd="0" presId="urn:microsoft.com/office/officeart/2005/8/layout/vList2"/>
    <dgm:cxn modelId="{636E6A24-D8FB-4701-876C-B181429726CD}" type="presParOf" srcId="{66C90366-41C4-47D9-80A5-81D83EF4017D}" destId="{A49A24B5-C5B5-486B-9460-9E6E7B1EB91A}" srcOrd="0" destOrd="0" presId="urn:microsoft.com/office/officeart/2005/8/layout/vList2"/>
    <dgm:cxn modelId="{CBFDA891-FA05-409B-AD7C-7FE5761C4D8C}" type="presParOf" srcId="{66C90366-41C4-47D9-80A5-81D83EF4017D}" destId="{C79ECB18-D35A-41FC-82B6-87B65E6E46BA}" srcOrd="1" destOrd="0" presId="urn:microsoft.com/office/officeart/2005/8/layout/vList2"/>
    <dgm:cxn modelId="{157F158F-24C2-4FA4-B6A1-DFE2E41C8EDD}" type="presParOf" srcId="{66C90366-41C4-47D9-80A5-81D83EF4017D}" destId="{8D87C5A0-3671-4F22-B1C7-43F152ECF286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0C558BB-7F0F-4377-B4F5-B1FCEDED4E01}">
      <dsp:nvSpPr>
        <dsp:cNvPr id="0" name=""/>
        <dsp:cNvSpPr/>
      </dsp:nvSpPr>
      <dsp:spPr>
        <a:xfrm>
          <a:off x="0" y="73735"/>
          <a:ext cx="6683374" cy="958229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marL="0" lvl="0" indent="0" algn="l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4200" kern="1200"/>
            <a:t>Vyváženost složení SR</a:t>
          </a:r>
          <a:endParaRPr lang="en-US" sz="4200" kern="1200"/>
        </a:p>
      </dsp:txBody>
      <dsp:txXfrm>
        <a:off x="46777" y="120512"/>
        <a:ext cx="6589820" cy="864675"/>
      </dsp:txXfrm>
    </dsp:sp>
    <dsp:sp modelId="{7B0084C7-9DDC-4176-AF1C-53C4DC312694}">
      <dsp:nvSpPr>
        <dsp:cNvPr id="0" name=""/>
        <dsp:cNvSpPr/>
      </dsp:nvSpPr>
      <dsp:spPr>
        <a:xfrm>
          <a:off x="0" y="1031965"/>
          <a:ext cx="6683374" cy="10215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2197" tIns="53340" rIns="298704" bIns="53340" numCol="1" spcCol="1270" anchor="t" anchorCtr="0">
          <a:noAutofit/>
        </a:bodyPr>
        <a:lstStyle/>
        <a:p>
          <a:pPr marL="285750" lvl="1" indent="-285750" algn="l" defTabSz="14668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cs-CZ" sz="3300" kern="1200" dirty="0"/>
            <a:t>Relevantní zkušenosti</a:t>
          </a:r>
          <a:endParaRPr lang="en-US" sz="3300" kern="1200" dirty="0"/>
        </a:p>
        <a:p>
          <a:pPr marL="285750" lvl="1" indent="-285750" algn="l" defTabSz="14668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cs-CZ" sz="3300" kern="1200" dirty="0"/>
            <a:t>Časový prostor</a:t>
          </a:r>
          <a:endParaRPr lang="en-US" sz="3300" kern="1200" dirty="0"/>
        </a:p>
      </dsp:txBody>
      <dsp:txXfrm>
        <a:off x="0" y="1031965"/>
        <a:ext cx="6683374" cy="1021545"/>
      </dsp:txXfrm>
    </dsp:sp>
    <dsp:sp modelId="{908B4DB7-F2C4-48BA-BD6A-92572B500890}">
      <dsp:nvSpPr>
        <dsp:cNvPr id="0" name=""/>
        <dsp:cNvSpPr/>
      </dsp:nvSpPr>
      <dsp:spPr>
        <a:xfrm>
          <a:off x="0" y="2053510"/>
          <a:ext cx="6683374" cy="958229"/>
        </a:xfrm>
        <a:prstGeom prst="roundRect">
          <a:avLst/>
        </a:prstGeom>
        <a:gradFill rotWithShape="0">
          <a:gsLst>
            <a:gs pos="0">
              <a:schemeClr val="accent2">
                <a:hueOff val="-4374192"/>
                <a:satOff val="-8420"/>
                <a:lumOff val="588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-4374192"/>
                <a:satOff val="-8420"/>
                <a:lumOff val="588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-4374192"/>
                <a:satOff val="-8420"/>
                <a:lumOff val="588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marL="0" lvl="0" indent="0" algn="l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4200" kern="1200"/>
            <a:t>Odpovědnost členů SR</a:t>
          </a:r>
          <a:endParaRPr lang="en-US" sz="4200" kern="1200"/>
        </a:p>
      </dsp:txBody>
      <dsp:txXfrm>
        <a:off x="46777" y="2100287"/>
        <a:ext cx="6589820" cy="864675"/>
      </dsp:txXfrm>
    </dsp:sp>
    <dsp:sp modelId="{C9D50920-4E9E-4960-AE1A-58529F00FF8E}">
      <dsp:nvSpPr>
        <dsp:cNvPr id="0" name=""/>
        <dsp:cNvSpPr/>
      </dsp:nvSpPr>
      <dsp:spPr>
        <a:xfrm>
          <a:off x="0" y="3011739"/>
          <a:ext cx="6683374" cy="15214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2197" tIns="53340" rIns="298704" bIns="53340" numCol="1" spcCol="1270" anchor="t" anchorCtr="0">
          <a:noAutofit/>
        </a:bodyPr>
        <a:lstStyle/>
        <a:p>
          <a:pPr marL="285750" lvl="1" indent="-285750" algn="l" defTabSz="14668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cs-CZ" sz="3300" kern="1200"/>
            <a:t>Fiduciární odpovědnost</a:t>
          </a:r>
          <a:endParaRPr lang="en-US" sz="3300" kern="1200"/>
        </a:p>
        <a:p>
          <a:pPr marL="285750" lvl="1" indent="-285750" algn="l" defTabSz="14668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cs-CZ" sz="3300" kern="1200"/>
            <a:t>Právní odpovědnost</a:t>
          </a:r>
          <a:endParaRPr lang="en-US" sz="3300" kern="1200"/>
        </a:p>
        <a:p>
          <a:pPr marL="285750" lvl="1" indent="-285750" algn="l" defTabSz="14668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cs-CZ" sz="3300" kern="1200"/>
            <a:t>Etická odpovědnost</a:t>
          </a:r>
          <a:endParaRPr lang="en-US" sz="3300" kern="1200"/>
        </a:p>
      </dsp:txBody>
      <dsp:txXfrm>
        <a:off x="0" y="3011739"/>
        <a:ext cx="6683374" cy="152145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8B06958-3D49-4141-9C99-926B5E29A516}">
      <dsp:nvSpPr>
        <dsp:cNvPr id="0" name=""/>
        <dsp:cNvSpPr/>
      </dsp:nvSpPr>
      <dsp:spPr>
        <a:xfrm>
          <a:off x="1894030" y="177986"/>
          <a:ext cx="1509048" cy="150904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5145C3A-A9A8-4BE3-B9C4-D965A299576F}">
      <dsp:nvSpPr>
        <dsp:cNvPr id="0" name=""/>
        <dsp:cNvSpPr/>
      </dsp:nvSpPr>
      <dsp:spPr>
        <a:xfrm>
          <a:off x="492771" y="1819597"/>
          <a:ext cx="4311566" cy="6467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cs-CZ" sz="2800" kern="1200" dirty="0"/>
            <a:t>Kdo?</a:t>
          </a:r>
          <a:endParaRPr lang="en-US" sz="2800" kern="1200" dirty="0"/>
        </a:p>
      </dsp:txBody>
      <dsp:txXfrm>
        <a:off x="492771" y="1819597"/>
        <a:ext cx="4311566" cy="646734"/>
      </dsp:txXfrm>
    </dsp:sp>
    <dsp:sp modelId="{212657E7-8952-4332-8E6A-286051DDBA1B}">
      <dsp:nvSpPr>
        <dsp:cNvPr id="0" name=""/>
        <dsp:cNvSpPr/>
      </dsp:nvSpPr>
      <dsp:spPr>
        <a:xfrm>
          <a:off x="492771" y="2527989"/>
          <a:ext cx="4311566" cy="7328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400" kern="1200" dirty="0"/>
            <a:t>Ředitel a jeho tým/zaměstnanci 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400" kern="1200" dirty="0"/>
            <a:t>Co tzv. </a:t>
          </a:r>
          <a:r>
            <a:rPr lang="cs-CZ" sz="2400" kern="1200" dirty="0" err="1"/>
            <a:t>ičaři</a:t>
          </a:r>
          <a:r>
            <a:rPr lang="cs-CZ" sz="2400" kern="1200" dirty="0"/>
            <a:t>?</a:t>
          </a:r>
          <a:endParaRPr lang="en-US" sz="2400" kern="1200" dirty="0"/>
        </a:p>
      </dsp:txBody>
      <dsp:txXfrm>
        <a:off x="492771" y="2527989"/>
        <a:ext cx="4311566" cy="732852"/>
      </dsp:txXfrm>
    </dsp:sp>
    <dsp:sp modelId="{479C3050-B873-4E2C-9648-FD649732D7CB}">
      <dsp:nvSpPr>
        <dsp:cNvPr id="0" name=""/>
        <dsp:cNvSpPr/>
      </dsp:nvSpPr>
      <dsp:spPr>
        <a:xfrm>
          <a:off x="6960121" y="-111934"/>
          <a:ext cx="1509048" cy="1509048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A3EBFF9-7FA6-4D8A-9BE5-36F6973704B0}">
      <dsp:nvSpPr>
        <dsp:cNvPr id="0" name=""/>
        <dsp:cNvSpPr/>
      </dsp:nvSpPr>
      <dsp:spPr>
        <a:xfrm>
          <a:off x="5558862" y="1179770"/>
          <a:ext cx="4311566" cy="13465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cs-CZ" sz="2800" kern="1200" dirty="0"/>
            <a:t>Funkce:</a:t>
          </a:r>
          <a:endParaRPr lang="en-US" sz="2800" kern="1200" dirty="0"/>
        </a:p>
      </dsp:txBody>
      <dsp:txXfrm>
        <a:off x="5558862" y="1179770"/>
        <a:ext cx="4311566" cy="1346547"/>
      </dsp:txXfrm>
    </dsp:sp>
    <dsp:sp modelId="{C71729F5-910F-4556-B921-49E192B4CD6D}">
      <dsp:nvSpPr>
        <dsp:cNvPr id="0" name=""/>
        <dsp:cNvSpPr/>
      </dsp:nvSpPr>
      <dsp:spPr>
        <a:xfrm>
          <a:off x="5558862" y="1658228"/>
          <a:ext cx="4311566" cy="18925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400" kern="1200" dirty="0"/>
            <a:t>Operativní řízení</a:t>
          </a:r>
          <a:endParaRPr lang="en-US" sz="2400" kern="1200" dirty="0"/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400" kern="1200" dirty="0"/>
            <a:t>Realizace poslání</a:t>
          </a:r>
          <a:endParaRPr lang="en-US" sz="2400" kern="1200" dirty="0"/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400" kern="1200" dirty="0"/>
            <a:t>Komunikace a fundraising</a:t>
          </a:r>
          <a:endParaRPr lang="en-US" sz="2400" kern="1200" dirty="0"/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400" kern="1200" dirty="0"/>
            <a:t>Lidské zdroje</a:t>
          </a:r>
          <a:endParaRPr lang="en-US" sz="2400" kern="1200" dirty="0"/>
        </a:p>
      </dsp:txBody>
      <dsp:txXfrm>
        <a:off x="5558862" y="1658228"/>
        <a:ext cx="4311566" cy="189253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BFCCFBB-1C2B-4697-A926-1180C1CC4F0F}">
      <dsp:nvSpPr>
        <dsp:cNvPr id="0" name=""/>
        <dsp:cNvSpPr/>
      </dsp:nvSpPr>
      <dsp:spPr>
        <a:xfrm>
          <a:off x="0" y="13097"/>
          <a:ext cx="6683374" cy="100386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4400" kern="1200" baseline="0"/>
            <a:t>Dynamika vztahu</a:t>
          </a:r>
          <a:endParaRPr lang="en-US" sz="4400" kern="1200"/>
        </a:p>
      </dsp:txBody>
      <dsp:txXfrm>
        <a:off x="49004" y="62101"/>
        <a:ext cx="6585366" cy="905852"/>
      </dsp:txXfrm>
    </dsp:sp>
    <dsp:sp modelId="{B06F67F3-70E2-421E-B7BB-D7B1C64FDEB5}">
      <dsp:nvSpPr>
        <dsp:cNvPr id="0" name=""/>
        <dsp:cNvSpPr/>
      </dsp:nvSpPr>
      <dsp:spPr>
        <a:xfrm>
          <a:off x="0" y="1016957"/>
          <a:ext cx="6683374" cy="10701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2197" tIns="55880" rIns="312928" bIns="55880" numCol="1" spcCol="1270" anchor="t" anchorCtr="0">
          <a:noAutofit/>
        </a:bodyPr>
        <a:lstStyle/>
        <a:p>
          <a:pPr marL="285750" lvl="1" indent="-285750" algn="l" defTabSz="15113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cs-CZ" sz="3400" kern="1200" baseline="0"/>
            <a:t>Správní rada: „Co“ a „Proč“</a:t>
          </a:r>
          <a:endParaRPr lang="en-US" sz="3400" kern="1200"/>
        </a:p>
        <a:p>
          <a:pPr marL="285750" lvl="1" indent="-285750" algn="l" defTabSz="15113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cs-CZ" sz="3400" kern="1200" baseline="0"/>
            <a:t>Management: „Jak“ a „Kdy“</a:t>
          </a:r>
          <a:endParaRPr lang="en-US" sz="3400" kern="1200"/>
        </a:p>
      </dsp:txBody>
      <dsp:txXfrm>
        <a:off x="0" y="1016957"/>
        <a:ext cx="6683374" cy="1070190"/>
      </dsp:txXfrm>
    </dsp:sp>
    <dsp:sp modelId="{67AAA8A1-25B8-4E56-AF2E-B9FA2C0EDD41}">
      <dsp:nvSpPr>
        <dsp:cNvPr id="0" name=""/>
        <dsp:cNvSpPr/>
      </dsp:nvSpPr>
      <dsp:spPr>
        <a:xfrm>
          <a:off x="0" y="2087147"/>
          <a:ext cx="6683374" cy="1003860"/>
        </a:xfrm>
        <a:prstGeom prst="roundRect">
          <a:avLst/>
        </a:prstGeom>
        <a:gradFill rotWithShape="0">
          <a:gsLst>
            <a:gs pos="0">
              <a:schemeClr val="accent2">
                <a:hueOff val="-4374192"/>
                <a:satOff val="-8420"/>
                <a:lumOff val="588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-4374192"/>
                <a:satOff val="-8420"/>
                <a:lumOff val="588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-4374192"/>
                <a:satOff val="-8420"/>
                <a:lumOff val="588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4400" kern="1200" baseline="0"/>
            <a:t>Efektivní spolupráce</a:t>
          </a:r>
          <a:endParaRPr lang="en-US" sz="4400" kern="1200"/>
        </a:p>
      </dsp:txBody>
      <dsp:txXfrm>
        <a:off x="49004" y="2136151"/>
        <a:ext cx="6585366" cy="905852"/>
      </dsp:txXfrm>
    </dsp:sp>
    <dsp:sp modelId="{B046FD04-62EF-4102-A9B1-4158267A26D4}">
      <dsp:nvSpPr>
        <dsp:cNvPr id="0" name=""/>
        <dsp:cNvSpPr/>
      </dsp:nvSpPr>
      <dsp:spPr>
        <a:xfrm>
          <a:off x="0" y="3091007"/>
          <a:ext cx="6683374" cy="15028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2197" tIns="55880" rIns="312928" bIns="55880" numCol="1" spcCol="1270" anchor="t" anchorCtr="0">
          <a:noAutofit/>
        </a:bodyPr>
        <a:lstStyle/>
        <a:p>
          <a:pPr marL="285750" lvl="1" indent="-285750" algn="l" defTabSz="15113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cs-CZ" sz="3400" kern="1200" baseline="0" dirty="0"/>
            <a:t>Pravidelná komunikace – schůzky, reporting</a:t>
          </a:r>
          <a:endParaRPr lang="en-US" sz="3400" kern="1200" dirty="0"/>
        </a:p>
        <a:p>
          <a:pPr marL="285750" lvl="1" indent="-285750" algn="l" defTabSz="15113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cs-CZ" sz="3400" kern="1200" baseline="0"/>
            <a:t>Vzájemná důvěra</a:t>
          </a:r>
          <a:endParaRPr lang="en-US" sz="3400" kern="1200"/>
        </a:p>
      </dsp:txBody>
      <dsp:txXfrm>
        <a:off x="0" y="3091007"/>
        <a:ext cx="6683374" cy="150282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C24EAE8-2524-415A-B2A8-350D47F3B2DB}">
      <dsp:nvSpPr>
        <dsp:cNvPr id="0" name=""/>
        <dsp:cNvSpPr/>
      </dsp:nvSpPr>
      <dsp:spPr>
        <a:xfrm>
          <a:off x="0" y="29162"/>
          <a:ext cx="6683374" cy="91260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4000" kern="1200" baseline="0"/>
            <a:t>Neopisuje nadační listinu</a:t>
          </a:r>
          <a:endParaRPr lang="en-US" sz="4000" kern="1200"/>
        </a:p>
      </dsp:txBody>
      <dsp:txXfrm>
        <a:off x="44549" y="73711"/>
        <a:ext cx="6594276" cy="823502"/>
      </dsp:txXfrm>
    </dsp:sp>
    <dsp:sp modelId="{DDB3C605-260F-42F4-A459-6CCB1FCAEBB2}">
      <dsp:nvSpPr>
        <dsp:cNvPr id="0" name=""/>
        <dsp:cNvSpPr/>
      </dsp:nvSpPr>
      <dsp:spPr>
        <a:xfrm>
          <a:off x="0" y="1056962"/>
          <a:ext cx="6683374" cy="912600"/>
        </a:xfrm>
        <a:prstGeom prst="roundRect">
          <a:avLst/>
        </a:prstGeom>
        <a:gradFill rotWithShape="0">
          <a:gsLst>
            <a:gs pos="0">
              <a:schemeClr val="accent2">
                <a:hueOff val="-4374192"/>
                <a:satOff val="-8420"/>
                <a:lumOff val="588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-4374192"/>
                <a:satOff val="-8420"/>
                <a:lumOff val="588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-4374192"/>
                <a:satOff val="-8420"/>
                <a:lumOff val="588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4000" kern="1200" baseline="0"/>
            <a:t>Upraví </a:t>
          </a:r>
          <a:endParaRPr lang="en-US" sz="4000" kern="1200"/>
        </a:p>
      </dsp:txBody>
      <dsp:txXfrm>
        <a:off x="44549" y="1101511"/>
        <a:ext cx="6594276" cy="823502"/>
      </dsp:txXfrm>
    </dsp:sp>
    <dsp:sp modelId="{1D06058D-5E88-443C-A949-2D0E1D38ECAA}">
      <dsp:nvSpPr>
        <dsp:cNvPr id="0" name=""/>
        <dsp:cNvSpPr/>
      </dsp:nvSpPr>
      <dsp:spPr>
        <a:xfrm>
          <a:off x="0" y="1969562"/>
          <a:ext cx="6683374" cy="26082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2197" tIns="50800" rIns="284480" bIns="50800" numCol="1" spcCol="1270" anchor="t" anchorCtr="0">
          <a:noAutofit/>
        </a:bodyPr>
        <a:lstStyle/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cs-CZ" sz="3100" kern="1200" baseline="0"/>
            <a:t>vzájemné vztahy správní rady, kontrolního orgánu a managementu</a:t>
          </a:r>
          <a:endParaRPr lang="en-US" sz="3100" kern="1200"/>
        </a:p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cs-CZ" sz="3100" kern="1200" baseline="0"/>
            <a:t>Podrobnosti činnosti</a:t>
          </a:r>
          <a:endParaRPr lang="en-US" sz="3100" kern="1200"/>
        </a:p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cs-CZ" sz="3100" kern="1200" baseline="0"/>
            <a:t>U nadace podmínky poskytování nadačních příspěvků a popř. okruh destinatářů</a:t>
          </a:r>
          <a:endParaRPr lang="en-US" sz="3100" kern="1200"/>
        </a:p>
      </dsp:txBody>
      <dsp:txXfrm>
        <a:off x="0" y="1969562"/>
        <a:ext cx="6683374" cy="260820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9A24B5-C5B5-486B-9460-9E6E7B1EB91A}">
      <dsp:nvSpPr>
        <dsp:cNvPr id="0" name=""/>
        <dsp:cNvSpPr/>
      </dsp:nvSpPr>
      <dsp:spPr>
        <a:xfrm>
          <a:off x="0" y="423567"/>
          <a:ext cx="7097032" cy="1509299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3000" kern="1200" dirty="0"/>
            <a:t>Zprávy Ministerstva financí České republiky pro finanční orgány obcí a krajů, Číslo 1, ročník 2025 ze dne 28.května 2025 </a:t>
          </a:r>
          <a:endParaRPr lang="en-US" sz="3000" kern="1200" dirty="0"/>
        </a:p>
      </dsp:txBody>
      <dsp:txXfrm>
        <a:off x="73678" y="497245"/>
        <a:ext cx="6949676" cy="1361943"/>
      </dsp:txXfrm>
    </dsp:sp>
    <dsp:sp modelId="{C79ECB18-D35A-41FC-82B6-87B65E6E46BA}">
      <dsp:nvSpPr>
        <dsp:cNvPr id="0" name=""/>
        <dsp:cNvSpPr/>
      </dsp:nvSpPr>
      <dsp:spPr>
        <a:xfrm>
          <a:off x="0" y="1932867"/>
          <a:ext cx="7097032" cy="17077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5331" tIns="30480" rIns="170688" bIns="3048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cs-CZ" sz="2400" kern="1200" dirty="0"/>
            <a:t>Konstatována nelegálnost založení nadací a NF ÚSC pro rozpor s §23 zákona č.250/2000 Sb. (RPÚR)</a:t>
          </a:r>
          <a:endParaRPr lang="en-US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cs-CZ" sz="2400" kern="1200" dirty="0"/>
            <a:t>Výzva ke zrušení do 26.11.2025</a:t>
          </a:r>
          <a:endParaRPr lang="en-US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cs-CZ" sz="2400" kern="1200" dirty="0"/>
            <a:t>Po marném uplynutí lhůty MF návrh na jejich prohlášení za neplatné podle § 129 OZ</a:t>
          </a:r>
          <a:endParaRPr lang="en-US" sz="2400" kern="1200" dirty="0"/>
        </a:p>
      </dsp:txBody>
      <dsp:txXfrm>
        <a:off x="0" y="1932867"/>
        <a:ext cx="7097032" cy="1707750"/>
      </dsp:txXfrm>
    </dsp:sp>
    <dsp:sp modelId="{8D87C5A0-3671-4F22-B1C7-43F152ECF286}">
      <dsp:nvSpPr>
        <dsp:cNvPr id="0" name=""/>
        <dsp:cNvSpPr/>
      </dsp:nvSpPr>
      <dsp:spPr>
        <a:xfrm>
          <a:off x="0" y="3640617"/>
          <a:ext cx="7097032" cy="1509299"/>
        </a:xfrm>
        <a:prstGeom prst="roundRect">
          <a:avLst/>
        </a:prstGeom>
        <a:gradFill rotWithShape="0">
          <a:gsLst>
            <a:gs pos="0">
              <a:schemeClr val="accent2">
                <a:hueOff val="-4374192"/>
                <a:satOff val="-8420"/>
                <a:lumOff val="588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-4374192"/>
                <a:satOff val="-8420"/>
                <a:lumOff val="588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-4374192"/>
                <a:satOff val="-8420"/>
                <a:lumOff val="588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3000" kern="1200"/>
            <a:t>Postoj SMO a VLF RVNNO</a:t>
          </a:r>
          <a:endParaRPr lang="en-US" sz="3000" kern="1200"/>
        </a:p>
      </dsp:txBody>
      <dsp:txXfrm>
        <a:off x="73678" y="3714295"/>
        <a:ext cx="6949676" cy="136194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5/layout/CenteredIconLabelDescriptionList">
  <dgm:title val="Centered Icon Label Description List"/>
  <dgm:desc val="Use to show non-sequential or grouped chunks of information. The placeholder holds an icon or small picture, and corresponding text boxes show Level 1 and Level 2 text respectively. Works well for minimal Level 1 text accompanied by lengthier Level two text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Node" refType="h" fact="0.45"/>
      <dgm:constr type="w" for="ch" forName="compNode" val="120"/>
      <dgm:constr type="w" for="ch" forName="sibTrans" refType="w" refFor="ch" refForName="compNode" fact="0.175"/>
      <dgm:constr type="primFontSz" for="des" forName="parTx" val="36"/>
      <dgm:constr type="primFontSz" for="des" forName="desTx" refType="primFontSz" refFor="des" refForName="parTx" op="lte" fact="0.75"/>
      <dgm:constr type="h" for="des" forName="compNode" op="equ"/>
      <dgm:constr type="h" for="des" forName="iconRect" op="equ"/>
      <dgm:constr type="w" for="des" forName="iconRect" op="equ"/>
      <dgm:constr type="h" for="des" forName="iconSpace" op="equ"/>
      <dgm:constr type="h" for="des" forName="parTx" op="equ"/>
      <dgm:constr type="h" for="des" forName="txSpace" op="equ"/>
      <dgm:constr type="h" for="des" forName="desTx" op="equ"/>
    </dgm:constrLst>
    <dgm:ruleLst>
      <dgm:rule type="w" for="ch" forName="compNode" val="0" fact="NaN" max="NaN"/>
    </dgm:ruleLst>
    <dgm:forEach name="Name3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3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w" for="ch" forName="iconSpace" refType="w"/>
          <dgm:constr type="h" for="ch" forName="iconSpace" refType="h" fact="0.043"/>
          <dgm:constr type="l" for="ch" forName="iconSpace"/>
          <dgm:constr type="t" for="ch" forName="iconSpace" refType="b" refFor="ch" refForName="iconRect"/>
          <dgm:constr type="w" for="ch" forName="parTx" refType="w"/>
          <dgm:constr type="h" for="ch" forName="parTx" refType="w" fact="0.15"/>
          <dgm:constr type="l" for="ch" forName="parTx"/>
          <dgm:constr type="t" for="ch" forName="parTx" refType="b" refFor="ch" refForName="iconSpace"/>
          <dgm:constr type="h" for="ch" forName="txSpace" refType="h" fact="0.02"/>
          <dgm:constr type="w" for="ch" forName="txSpace" refType="w"/>
          <dgm:constr type="l" for="ch" forName="txSpace"/>
          <dgm:constr type="t" for="ch" forName="txSpace" refType="b" refFor="ch" refForName="parTx"/>
          <dgm:constr type="w" for="ch" forName="desTx" refType="w"/>
          <dgm:constr type="l" for="ch" forName="desTx"/>
          <dgm:constr type="t" for="ch" forName="desTx" refType="b" refFor="ch" refForName="txSpace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icon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4" fact="NaN" max="NaN"/>
            <dgm:rule type="h" val="INF" fact="NaN" max="NaN"/>
          </dgm:ruleLst>
        </dgm:layoutNode>
        <dgm:layoutNode name="tx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desTx" styleLbl="revTx">
          <dgm:varLst/>
          <dgm:alg type="tx">
            <dgm:param type="stBulletLvl" val="0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refType="primFontSz"/>
            <dgm:constr type="lMarg"/>
            <dgm:constr type="rMarg"/>
            <dgm:constr type="tMarg"/>
            <dgm:constr type="bMarg"/>
          </dgm:constrLst>
          <dgm:ruleLst>
            <dgm:rule type="primFontSz" val="NaN" fact="NaN" max="17"/>
            <dgm:rule type="h" val="INF" fact="NaN" max="NaN"/>
          </dgm:ruleLst>
        </dgm:layoutNode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9/19/2025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9/19/2025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9/19/2025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tický obrázek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loup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9/19/2025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loupce s obráz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9/19/2025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9/19/2025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3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4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5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5.xml"/><Relationship Id="rId5" Type="http://schemas.openxmlformats.org/officeDocument/2006/relationships/diagramLayout" Target="../diagrams/layout5.xml"/><Relationship Id="rId4" Type="http://schemas.openxmlformats.org/officeDocument/2006/relationships/diagramData" Target="../diagrams/data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mailto:lenka@deverova.cz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63F2FB5-8C33-A3C1-6993-71749CB0BD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51012" y="979714"/>
            <a:ext cx="8689976" cy="3820886"/>
          </a:xfrm>
        </p:spPr>
        <p:txBody>
          <a:bodyPr>
            <a:normAutofit fontScale="90000"/>
          </a:bodyPr>
          <a:lstStyle/>
          <a:p>
            <a:br>
              <a:rPr lang="cs-CZ" dirty="0"/>
            </a:br>
            <a:br>
              <a:rPr lang="cs-CZ" dirty="0"/>
            </a:br>
            <a:r>
              <a:rPr lang="cs-CZ" sz="3100" dirty="0">
                <a:solidFill>
                  <a:schemeClr val="accent3">
                    <a:lumMod val="75000"/>
                  </a:schemeClr>
                </a:solidFill>
              </a:rPr>
              <a:t>Aplikační praxe nadací a nadačních fondů</a:t>
            </a:r>
            <a:br>
              <a:rPr lang="cs-CZ" sz="3100" dirty="0">
                <a:solidFill>
                  <a:schemeClr val="accent3">
                    <a:lumMod val="75000"/>
                  </a:schemeClr>
                </a:solidFill>
              </a:rPr>
            </a:br>
            <a:br>
              <a:rPr lang="cs-CZ" sz="3100" dirty="0">
                <a:solidFill>
                  <a:schemeClr val="accent3">
                    <a:lumMod val="75000"/>
                  </a:schemeClr>
                </a:solidFill>
              </a:rPr>
            </a:br>
            <a:r>
              <a:rPr lang="cs-CZ" sz="3100" b="1" dirty="0">
                <a:solidFill>
                  <a:schemeClr val="accent3">
                    <a:lumMod val="75000"/>
                  </a:schemeClr>
                </a:solidFill>
              </a:rPr>
              <a:t>I. </a:t>
            </a:r>
            <a:r>
              <a:rPr lang="cs-CZ" sz="3100" b="1" cap="none" dirty="0">
                <a:solidFill>
                  <a:schemeClr val="accent3">
                    <a:lumMod val="75000"/>
                  </a:schemeClr>
                </a:solidFill>
              </a:rPr>
              <a:t>Role správních rad a managementu nadací a nadačních fondů</a:t>
            </a:r>
            <a:br>
              <a:rPr lang="cs-CZ" sz="3100" b="1" cap="none" dirty="0">
                <a:solidFill>
                  <a:schemeClr val="accent3">
                    <a:lumMod val="75000"/>
                  </a:schemeClr>
                </a:solidFill>
              </a:rPr>
            </a:br>
            <a:br>
              <a:rPr lang="cs-CZ" sz="3100" b="1" cap="none" dirty="0">
                <a:solidFill>
                  <a:schemeClr val="accent3">
                    <a:lumMod val="75000"/>
                  </a:schemeClr>
                </a:solidFill>
              </a:rPr>
            </a:br>
            <a:r>
              <a:rPr lang="cs-CZ" sz="3100" b="1" cap="none" dirty="0">
                <a:solidFill>
                  <a:schemeClr val="accent3">
                    <a:lumMod val="75000"/>
                  </a:schemeClr>
                </a:solidFill>
              </a:rPr>
              <a:t>II. Aktuality:</a:t>
            </a:r>
            <a:br>
              <a:rPr lang="cs-CZ" sz="3100" b="1" cap="none" dirty="0">
                <a:solidFill>
                  <a:schemeClr val="accent3">
                    <a:lumMod val="75000"/>
                  </a:schemeClr>
                </a:solidFill>
              </a:rPr>
            </a:br>
            <a:r>
              <a:rPr lang="cs-CZ" sz="2700" b="1" cap="none" dirty="0">
                <a:solidFill>
                  <a:schemeClr val="accent3">
                    <a:lumMod val="75000"/>
                  </a:schemeClr>
                </a:solidFill>
              </a:rPr>
              <a:t>Nadace a nadační fondy založené ÚSC</a:t>
            </a:r>
            <a:br>
              <a:rPr lang="cs-CZ" sz="2700" b="1" cap="none" dirty="0">
                <a:solidFill>
                  <a:schemeClr val="accent3">
                    <a:lumMod val="75000"/>
                  </a:schemeClr>
                </a:solidFill>
              </a:rPr>
            </a:br>
            <a:r>
              <a:rPr lang="cs-CZ" sz="2700" b="1" cap="none" dirty="0">
                <a:solidFill>
                  <a:schemeClr val="accent3">
                    <a:lumMod val="75000"/>
                  </a:schemeClr>
                </a:solidFill>
              </a:rPr>
              <a:t>Převod práv zakladatele nadace a nadačního fondu</a:t>
            </a:r>
            <a:br>
              <a:rPr lang="cs-CZ" sz="2700" dirty="0">
                <a:solidFill>
                  <a:schemeClr val="accent3">
                    <a:lumMod val="75000"/>
                  </a:schemeClr>
                </a:solidFill>
              </a:rPr>
            </a:br>
            <a:endParaRPr lang="cs-CZ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DE8806B5-0874-1C86-7EAC-2DBDCD9687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51012" y="4952999"/>
            <a:ext cx="8689976" cy="1110343"/>
          </a:xfrm>
        </p:spPr>
        <p:txBody>
          <a:bodyPr>
            <a:normAutofit/>
          </a:bodyPr>
          <a:lstStyle/>
          <a:p>
            <a:r>
              <a:rPr lang="cs-CZ" dirty="0"/>
              <a:t>Fórum dárců</a:t>
            </a:r>
          </a:p>
          <a:p>
            <a:r>
              <a:rPr lang="cs-CZ" dirty="0"/>
              <a:t>24.9.2025</a:t>
            </a:r>
          </a:p>
        </p:txBody>
      </p:sp>
    </p:spTree>
    <p:extLst>
      <p:ext uri="{BB962C8B-B14F-4D97-AF65-F5344CB8AC3E}">
        <p14:creationId xmlns:p14="http://schemas.microsoft.com/office/powerpoint/2010/main" val="8901556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2AFFAC4-3BD3-2DA3-C26B-E33C39C866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>
                <a:solidFill>
                  <a:schemeClr val="accent3">
                    <a:lumMod val="75000"/>
                  </a:schemeClr>
                </a:solidFill>
              </a:rPr>
              <a:t>Správní rada – hlavní funkce</a:t>
            </a:r>
            <a:endParaRPr lang="cs-CZ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7AFD204-476E-62FD-2707-7383E3BFA31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872344"/>
            <a:ext cx="10363826" cy="3918856"/>
          </a:xfrm>
        </p:spPr>
        <p:txBody>
          <a:bodyPr>
            <a:normAutofit fontScale="92500" lnSpcReduction="10000"/>
          </a:bodyPr>
          <a:lstStyle/>
          <a:p>
            <a:pPr>
              <a:spcBef>
                <a:spcPts val="600"/>
              </a:spcBef>
            </a:pPr>
            <a:r>
              <a:rPr lang="cs-CZ" sz="2800" cap="none" dirty="0"/>
              <a:t>S</a:t>
            </a:r>
            <a:r>
              <a:rPr lang="cs-CZ" sz="2600" cap="none" dirty="0"/>
              <a:t>tatutární orgán</a:t>
            </a:r>
          </a:p>
          <a:p>
            <a:pPr lvl="1">
              <a:spcBef>
                <a:spcPts val="600"/>
              </a:spcBef>
            </a:pPr>
            <a:r>
              <a:rPr lang="cs-CZ" sz="2600" cap="none" dirty="0"/>
              <a:t>Strategické řízení </a:t>
            </a:r>
          </a:p>
          <a:p>
            <a:pPr lvl="2">
              <a:spcBef>
                <a:spcPts val="600"/>
              </a:spcBef>
            </a:pPr>
            <a:r>
              <a:rPr lang="cs-CZ" sz="2400" cap="none" dirty="0"/>
              <a:t>dlouhodobá vize, způsob plnění účelu</a:t>
            </a:r>
          </a:p>
          <a:p>
            <a:pPr lvl="1">
              <a:spcBef>
                <a:spcPts val="600"/>
              </a:spcBef>
            </a:pPr>
            <a:r>
              <a:rPr lang="cs-CZ" sz="2600" cap="none" dirty="0"/>
              <a:t>Schvalování klíčových dokumentů</a:t>
            </a:r>
          </a:p>
          <a:p>
            <a:pPr lvl="2">
              <a:spcBef>
                <a:spcPts val="600"/>
              </a:spcBef>
            </a:pPr>
            <a:r>
              <a:rPr lang="cs-CZ" sz="2400" cap="none" dirty="0"/>
              <a:t>statut, vnitřní předpisy, grantová politika</a:t>
            </a:r>
          </a:p>
          <a:p>
            <a:pPr lvl="1">
              <a:spcBef>
                <a:spcPts val="600"/>
              </a:spcBef>
            </a:pPr>
            <a:r>
              <a:rPr lang="cs-CZ" sz="2600" cap="none" dirty="0"/>
              <a:t>Nadace – snížení, zvýšení NK</a:t>
            </a:r>
          </a:p>
          <a:p>
            <a:pPr lvl="1">
              <a:spcBef>
                <a:spcPts val="600"/>
              </a:spcBef>
            </a:pPr>
            <a:r>
              <a:rPr lang="cs-CZ" sz="2600" cap="none" dirty="0"/>
              <a:t>Jmenování managementu </a:t>
            </a:r>
          </a:p>
          <a:p>
            <a:pPr lvl="2">
              <a:spcBef>
                <a:spcPts val="600"/>
              </a:spcBef>
            </a:pPr>
            <a:r>
              <a:rPr lang="cs-CZ" sz="2400" cap="none" dirty="0"/>
              <a:t>ředitel, vedoucí pracovníci</a:t>
            </a:r>
          </a:p>
          <a:p>
            <a:pPr marL="457200" lvl="1" indent="0">
              <a:buNone/>
            </a:pPr>
            <a:endParaRPr lang="cs-CZ" sz="2600" cap="none" dirty="0"/>
          </a:p>
        </p:txBody>
      </p:sp>
    </p:spTree>
    <p:extLst>
      <p:ext uri="{BB962C8B-B14F-4D97-AF65-F5344CB8AC3E}">
        <p14:creationId xmlns:p14="http://schemas.microsoft.com/office/powerpoint/2010/main" val="27860364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A9C15D4-2EE7-4D05-B87C-91D1F3B960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59935" y="0"/>
            <a:ext cx="813206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ED7B0FB-9654-4441-9545-02D458B686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059935" cy="6858000"/>
          </a:xfrm>
          <a:prstGeom prst="rect">
            <a:avLst/>
          </a:prstGeom>
          <a:ln>
            <a:noFill/>
          </a:ln>
          <a:effectLst>
            <a:outerShdw blurRad="50800" dist="12700" algn="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8BFFAF8B-D7AD-FFB1-9E3E-079D8266EB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074" y="1314450"/>
            <a:ext cx="2844002" cy="3680244"/>
          </a:xfrm>
        </p:spPr>
        <p:txBody>
          <a:bodyPr>
            <a:normAutofit/>
          </a:bodyPr>
          <a:lstStyle/>
          <a:p>
            <a:pPr algn="l"/>
            <a:r>
              <a:rPr lang="cs-CZ" sz="3100"/>
              <a:t>Složení a odpovědnost správní rady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7BB94C57-FDF3-45A3-9D1F-904523D79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700" b="77917"/>
          <a:stretch/>
        </p:blipFill>
        <p:spPr>
          <a:xfrm>
            <a:off x="0" y="0"/>
            <a:ext cx="4059935" cy="151447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AEBDF1A-221A-4497-BBA9-57A70D1615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50" t="72830" b="14149"/>
          <a:stretch/>
        </p:blipFill>
        <p:spPr>
          <a:xfrm>
            <a:off x="1377059" y="5962903"/>
            <a:ext cx="2590800" cy="892925"/>
          </a:xfrm>
          <a:prstGeom prst="rect">
            <a:avLst/>
          </a:prstGeom>
        </p:spPr>
      </p:pic>
      <p:graphicFrame>
        <p:nvGraphicFramePr>
          <p:cNvPr id="5" name="Zástupný obsah 2">
            <a:extLst>
              <a:ext uri="{FF2B5EF4-FFF2-40B4-BE49-F238E27FC236}">
                <a16:creationId xmlns:a16="http://schemas.microsoft.com/office/drawing/2014/main" id="{302709A6-9E2F-E275-B3DC-D361C9F8FFC8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50993094"/>
              </p:ext>
            </p:extLst>
          </p:nvPr>
        </p:nvGraphicFramePr>
        <p:xfrm>
          <a:off x="4594225" y="889000"/>
          <a:ext cx="6683375" cy="46069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854499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705CFA5-14FE-D2CB-9449-6B430A784A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>
            <a:normAutofit/>
          </a:bodyPr>
          <a:lstStyle/>
          <a:p>
            <a:r>
              <a:rPr lang="cs-CZ"/>
              <a:t>Management – operativní řízení, realizace účelu</a:t>
            </a:r>
          </a:p>
        </p:txBody>
      </p:sp>
      <p:graphicFrame>
        <p:nvGraphicFramePr>
          <p:cNvPr id="5" name="Zástupný obsah 2">
            <a:extLst>
              <a:ext uri="{FF2B5EF4-FFF2-40B4-BE49-F238E27FC236}">
                <a16:creationId xmlns:a16="http://schemas.microsoft.com/office/drawing/2014/main" id="{5174BCCC-8C00-A086-D909-61906E0FD7B9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994062559"/>
              </p:ext>
            </p:extLst>
          </p:nvPr>
        </p:nvGraphicFramePr>
        <p:xfrm>
          <a:off x="914400" y="2122715"/>
          <a:ext cx="10363200" cy="34388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526279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A9C15D4-2EE7-4D05-B87C-91D1F3B960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59935" y="0"/>
            <a:ext cx="813206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4ED7B0FB-9654-4441-9545-02D458B686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059935" cy="6858000"/>
          </a:xfrm>
          <a:prstGeom prst="rect">
            <a:avLst/>
          </a:prstGeom>
          <a:ln>
            <a:noFill/>
          </a:ln>
          <a:effectLst>
            <a:outerShdw blurRad="50800" dist="12700" algn="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EF28213B-6CF3-913B-0BB4-074F2374BD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074" y="1314450"/>
            <a:ext cx="2844002" cy="3680244"/>
          </a:xfrm>
        </p:spPr>
        <p:txBody>
          <a:bodyPr>
            <a:normAutofit/>
          </a:bodyPr>
          <a:lstStyle/>
          <a:p>
            <a:pPr algn="l"/>
            <a:r>
              <a:rPr lang="cs-CZ" sz="2800" dirty="0"/>
              <a:t>Prolínání správní rady a managementu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BB94C57-FDF3-45A3-9D1F-904523D79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700" b="77917"/>
          <a:stretch/>
        </p:blipFill>
        <p:spPr>
          <a:xfrm>
            <a:off x="0" y="0"/>
            <a:ext cx="4059935" cy="151447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AEBDF1A-221A-4497-BBA9-57A70D1615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50" t="72830" b="14149"/>
          <a:stretch/>
        </p:blipFill>
        <p:spPr>
          <a:xfrm>
            <a:off x="1377059" y="5962903"/>
            <a:ext cx="2590800" cy="892925"/>
          </a:xfrm>
          <a:prstGeom prst="rect">
            <a:avLst/>
          </a:prstGeom>
        </p:spPr>
      </p:pic>
      <p:graphicFrame>
        <p:nvGraphicFramePr>
          <p:cNvPr id="5" name="Zástupný obsah 2">
            <a:extLst>
              <a:ext uri="{FF2B5EF4-FFF2-40B4-BE49-F238E27FC236}">
                <a16:creationId xmlns:a16="http://schemas.microsoft.com/office/drawing/2014/main" id="{6D9CA942-7C0D-7BA1-520A-5F67D8697B44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390443447"/>
              </p:ext>
            </p:extLst>
          </p:nvPr>
        </p:nvGraphicFramePr>
        <p:xfrm>
          <a:off x="4594225" y="889000"/>
          <a:ext cx="6683375" cy="46069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002867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A9C15D4-2EE7-4D05-B87C-91D1F3B960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59935" y="0"/>
            <a:ext cx="813206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ED7B0FB-9654-4441-9545-02D458B686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059935" cy="6858000"/>
          </a:xfrm>
          <a:prstGeom prst="rect">
            <a:avLst/>
          </a:prstGeom>
          <a:ln>
            <a:noFill/>
          </a:ln>
          <a:effectLst>
            <a:outerShdw blurRad="50800" dist="12700" algn="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FDAF5B4C-4145-CAFA-D794-BE8DD112E6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074" y="1314450"/>
            <a:ext cx="2844002" cy="3680244"/>
          </a:xfrm>
        </p:spPr>
        <p:txBody>
          <a:bodyPr>
            <a:normAutofit/>
          </a:bodyPr>
          <a:lstStyle/>
          <a:p>
            <a:pPr algn="l"/>
            <a:r>
              <a:rPr lang="cs-CZ" sz="4400" dirty="0"/>
              <a:t>Role  statutu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7BB94C57-FDF3-45A3-9D1F-904523D79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700" b="77917"/>
          <a:stretch/>
        </p:blipFill>
        <p:spPr>
          <a:xfrm>
            <a:off x="0" y="0"/>
            <a:ext cx="4059935" cy="151447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AEBDF1A-221A-4497-BBA9-57A70D1615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50" t="72830" b="14149"/>
          <a:stretch/>
        </p:blipFill>
        <p:spPr>
          <a:xfrm>
            <a:off x="1377059" y="5962903"/>
            <a:ext cx="2590800" cy="892925"/>
          </a:xfrm>
          <a:prstGeom prst="rect">
            <a:avLst/>
          </a:prstGeom>
        </p:spPr>
      </p:pic>
      <p:graphicFrame>
        <p:nvGraphicFramePr>
          <p:cNvPr id="5" name="Zástupný obsah 2">
            <a:extLst>
              <a:ext uri="{FF2B5EF4-FFF2-40B4-BE49-F238E27FC236}">
                <a16:creationId xmlns:a16="http://schemas.microsoft.com/office/drawing/2014/main" id="{88A1B5D5-F5A4-EE1F-86B4-0CE04EB823B3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4262220043"/>
              </p:ext>
            </p:extLst>
          </p:nvPr>
        </p:nvGraphicFramePr>
        <p:xfrm>
          <a:off x="4594225" y="889000"/>
          <a:ext cx="6683375" cy="46069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9209733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8">
            <a:extLst>
              <a:ext uri="{FF2B5EF4-FFF2-40B4-BE49-F238E27FC236}">
                <a16:creationId xmlns:a16="http://schemas.microsoft.com/office/drawing/2014/main" id="{3A9C15D4-2EE7-4D05-B87C-91D1F3B960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59935" y="0"/>
            <a:ext cx="813206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7" name="Rectangle 10">
            <a:extLst>
              <a:ext uri="{FF2B5EF4-FFF2-40B4-BE49-F238E27FC236}">
                <a16:creationId xmlns:a16="http://schemas.microsoft.com/office/drawing/2014/main" id="{4ED7B0FB-9654-4441-9545-02D458B686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059935" cy="6858000"/>
          </a:xfrm>
          <a:prstGeom prst="rect">
            <a:avLst/>
          </a:prstGeom>
          <a:ln>
            <a:noFill/>
          </a:ln>
          <a:effectLst>
            <a:outerShdw blurRad="50800" dist="12700" algn="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C975C1A8-5038-602C-7A11-84994F3F05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074" y="1314450"/>
            <a:ext cx="2844002" cy="3680244"/>
          </a:xfrm>
        </p:spPr>
        <p:txBody>
          <a:bodyPr>
            <a:normAutofit/>
          </a:bodyPr>
          <a:lstStyle/>
          <a:p>
            <a:pPr algn="l"/>
            <a:r>
              <a:rPr lang="cs-CZ" sz="4400"/>
              <a:t>Nadace a nadační fondy založené ÚSc</a:t>
            </a:r>
          </a:p>
        </p:txBody>
      </p:sp>
      <p:pic>
        <p:nvPicPr>
          <p:cNvPr id="18" name="Picture 12">
            <a:extLst>
              <a:ext uri="{FF2B5EF4-FFF2-40B4-BE49-F238E27FC236}">
                <a16:creationId xmlns:a16="http://schemas.microsoft.com/office/drawing/2014/main" id="{7BB94C57-FDF3-45A3-9D1F-904523D79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700" b="77917"/>
          <a:stretch/>
        </p:blipFill>
        <p:spPr>
          <a:xfrm>
            <a:off x="0" y="0"/>
            <a:ext cx="4059935" cy="151447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AEBDF1A-221A-4497-BBA9-57A70D1615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50" t="72830" b="14149"/>
          <a:stretch/>
        </p:blipFill>
        <p:spPr>
          <a:xfrm>
            <a:off x="1377059" y="5962903"/>
            <a:ext cx="2590800" cy="892925"/>
          </a:xfrm>
          <a:prstGeom prst="rect">
            <a:avLst/>
          </a:prstGeom>
        </p:spPr>
      </p:pic>
      <p:graphicFrame>
        <p:nvGraphicFramePr>
          <p:cNvPr id="19" name="Zástupný obsah 2">
            <a:extLst>
              <a:ext uri="{FF2B5EF4-FFF2-40B4-BE49-F238E27FC236}">
                <a16:creationId xmlns:a16="http://schemas.microsoft.com/office/drawing/2014/main" id="{D638CF49-49E6-FB37-BDD1-238A345E180D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583648201"/>
              </p:ext>
            </p:extLst>
          </p:nvPr>
        </p:nvGraphicFramePr>
        <p:xfrm>
          <a:off x="4594225" y="544286"/>
          <a:ext cx="7097032" cy="55734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234779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A9C15D4-2EE7-4D05-B87C-91D1F3B960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59935" y="0"/>
            <a:ext cx="813206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ED7B0FB-9654-4441-9545-02D458B686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059935" cy="6858000"/>
          </a:xfrm>
          <a:prstGeom prst="rect">
            <a:avLst/>
          </a:prstGeom>
          <a:ln>
            <a:noFill/>
          </a:ln>
          <a:effectLst>
            <a:outerShdw blurRad="50800" dist="12700" algn="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BB94C57-FDF3-45A3-9D1F-904523D79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700" b="77917"/>
          <a:stretch/>
        </p:blipFill>
        <p:spPr>
          <a:xfrm>
            <a:off x="0" y="0"/>
            <a:ext cx="4059935" cy="1514475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649C7FDD-087E-C699-AA07-944DC70135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074" y="1419900"/>
            <a:ext cx="2844002" cy="4018201"/>
          </a:xfrm>
        </p:spPr>
        <p:txBody>
          <a:bodyPr>
            <a:normAutofit/>
          </a:bodyPr>
          <a:lstStyle/>
          <a:p>
            <a:pPr algn="l"/>
            <a:r>
              <a:rPr lang="cs-CZ" sz="3700"/>
              <a:t>Převod práv zakladatele nadace a NF</a:t>
            </a:r>
          </a:p>
        </p:txBody>
      </p:sp>
      <p:sp>
        <p:nvSpPr>
          <p:cNvPr id="19" name="Zástupný obsah 2">
            <a:extLst>
              <a:ext uri="{FF2B5EF4-FFF2-40B4-BE49-F238E27FC236}">
                <a16:creationId xmlns:a16="http://schemas.microsoft.com/office/drawing/2014/main" id="{B8686844-C7DF-39FE-701B-CC260CB3A50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701008" y="1193576"/>
            <a:ext cx="6576591" cy="4470850"/>
          </a:xfrm>
        </p:spPr>
        <p:txBody>
          <a:bodyPr anchor="ctr">
            <a:normAutofit/>
          </a:bodyPr>
          <a:lstStyle/>
          <a:p>
            <a:r>
              <a:rPr lang="cs-CZ" sz="2800" cap="none" dirty="0"/>
              <a:t>Aktuální judikatura </a:t>
            </a:r>
          </a:p>
          <a:p>
            <a:pPr lvl="1"/>
            <a:r>
              <a:rPr lang="cs-CZ" sz="2400" cap="none" dirty="0"/>
              <a:t>Nemožnost převodu práv zakladatele nadace a nadačního fondu</a:t>
            </a:r>
          </a:p>
          <a:p>
            <a:pPr lvl="1"/>
            <a:r>
              <a:rPr lang="cs-CZ" sz="2400" cap="none" dirty="0"/>
              <a:t>Zakladatel „jednou pro vždy“</a:t>
            </a:r>
          </a:p>
          <a:p>
            <a:pPr lvl="1"/>
            <a:r>
              <a:rPr lang="cs-CZ" sz="2400" cap="none" dirty="0"/>
              <a:t>VS Praha 14Cmo325/2019 z 20.1.2022, VS Olomouc 5Cmo71/2025 z 13.5.2025</a:t>
            </a:r>
          </a:p>
          <a:p>
            <a:r>
              <a:rPr lang="cs-CZ" sz="2800" cap="none" dirty="0"/>
              <a:t>Připuštěna změna zakladatele ústavu a OPS</a:t>
            </a:r>
            <a:endParaRPr lang="cs-CZ" cap="none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AEBDF1A-221A-4497-BBA9-57A70D1615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50" t="72830" b="14149"/>
          <a:stretch/>
        </p:blipFill>
        <p:spPr>
          <a:xfrm>
            <a:off x="1377059" y="5962903"/>
            <a:ext cx="2590800" cy="892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1632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2890948-6F60-651F-EAA9-832D0E6195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EE97BD9-4EAB-B42B-2297-BE2A1DA3C9BD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cs-CZ" sz="2800" cap="none" dirty="0"/>
              <a:t>JUDr. Lenka Deverová</a:t>
            </a:r>
          </a:p>
          <a:p>
            <a:pPr marL="0" indent="0" algn="ctr">
              <a:buNone/>
            </a:pPr>
            <a:r>
              <a:rPr lang="cs-CZ" sz="2800" cap="none" dirty="0"/>
              <a:t>Advokátní kancelář – K podjezdu 1444/3, 140 00 Praha 4</a:t>
            </a:r>
          </a:p>
          <a:p>
            <a:pPr marL="0" indent="0" algn="ctr">
              <a:buNone/>
            </a:pPr>
            <a:r>
              <a:rPr lang="cs-CZ" sz="2800" cap="none" dirty="0">
                <a:hlinkClick r:id="rId2"/>
              </a:rPr>
              <a:t>lenka@deverova.cz</a:t>
            </a:r>
            <a:endParaRPr lang="cs-CZ" sz="2800" cap="none" dirty="0"/>
          </a:p>
          <a:p>
            <a:pPr marL="0" indent="0" algn="ctr">
              <a:buNone/>
            </a:pPr>
            <a:r>
              <a:rPr lang="cs-CZ" sz="2800" cap="none" dirty="0"/>
              <a:t>+</a:t>
            </a:r>
            <a:r>
              <a:rPr lang="cs-CZ" sz="2800" cap="none"/>
              <a:t>420 603 436 318</a:t>
            </a:r>
            <a:endParaRPr lang="cs-CZ" sz="2800" cap="none" dirty="0"/>
          </a:p>
        </p:txBody>
      </p:sp>
    </p:spTree>
    <p:extLst>
      <p:ext uri="{BB962C8B-B14F-4D97-AF65-F5344CB8AC3E}">
        <p14:creationId xmlns:p14="http://schemas.microsoft.com/office/powerpoint/2010/main" val="3002557405"/>
      </p:ext>
    </p:extLst>
  </p:cSld>
  <p:clrMapOvr>
    <a:masterClrMapping/>
  </p:clrMapOvr>
</p:sld>
</file>

<file path=ppt/theme/theme1.xml><?xml version="1.0" encoding="utf-8"?>
<a:theme xmlns:a="http://schemas.openxmlformats.org/drawingml/2006/main" name="Kapka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TM04033925[[fn=Kapka]]</Template>
  <TotalTime>283</TotalTime>
  <Words>338</Words>
  <Application>Microsoft Office PowerPoint</Application>
  <PresentationFormat>Širokoúhlá obrazovka</PresentationFormat>
  <Paragraphs>58</Paragraphs>
  <Slides>9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9</vt:i4>
      </vt:variant>
    </vt:vector>
  </HeadingPairs>
  <TitlesOfParts>
    <vt:vector size="12" baseType="lpstr">
      <vt:lpstr>Arial</vt:lpstr>
      <vt:lpstr>Tw Cen MT</vt:lpstr>
      <vt:lpstr>Kapka</vt:lpstr>
      <vt:lpstr>  Aplikační praxe nadací a nadačních fondů  I. Role správních rad a managementu nadací a nadačních fondů  II. Aktuality: Nadace a nadační fondy založené ÚSC Převod práv zakladatele nadace a nadačního fondu </vt:lpstr>
      <vt:lpstr>Správní rada – hlavní funkce</vt:lpstr>
      <vt:lpstr>Složení a odpovědnost správní rady</vt:lpstr>
      <vt:lpstr>Management – operativní řízení, realizace účelu</vt:lpstr>
      <vt:lpstr>Prolínání správní rady a managementu</vt:lpstr>
      <vt:lpstr>Role  statutu</vt:lpstr>
      <vt:lpstr>Nadace a nadační fondy založené ÚSc</vt:lpstr>
      <vt:lpstr>Převod práv zakladatele nadace a NF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Lenka Deverová</dc:creator>
  <cp:lastModifiedBy>Lenka Deverová</cp:lastModifiedBy>
  <cp:revision>3</cp:revision>
  <dcterms:created xsi:type="dcterms:W3CDTF">2025-09-18T17:09:24Z</dcterms:created>
  <dcterms:modified xsi:type="dcterms:W3CDTF">2025-09-18T22:04:12Z</dcterms:modified>
</cp:coreProperties>
</file>